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96600"/>
    <a:srgbClr val="CCCC00"/>
    <a:srgbClr val="FF9933"/>
    <a:srgbClr val="FF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69" autoAdjust="0"/>
  </p:normalViewPr>
  <p:slideViewPr>
    <p:cSldViewPr>
      <p:cViewPr varScale="1">
        <p:scale>
          <a:sx n="78" d="100"/>
          <a:sy n="78" d="100"/>
        </p:scale>
        <p:origin x="2118" y="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Leckrone" userId="e2717e796b5bc7ed" providerId="LiveId" clId="{E3E4B354-FD6A-4F78-A206-C858518F050E}"/>
    <pc:docChg chg="custSel modSld">
      <pc:chgData name="David Leckrone" userId="e2717e796b5bc7ed" providerId="LiveId" clId="{E3E4B354-FD6A-4F78-A206-C858518F050E}" dt="2022-07-07T15:40:17.269" v="516" actId="20577"/>
      <pc:docMkLst>
        <pc:docMk/>
      </pc:docMkLst>
      <pc:sldChg chg="modSp mod">
        <pc:chgData name="David Leckrone" userId="e2717e796b5bc7ed" providerId="LiveId" clId="{E3E4B354-FD6A-4F78-A206-C858518F050E}" dt="2022-07-07T15:16:52.448" v="5" actId="20577"/>
        <pc:sldMkLst>
          <pc:docMk/>
          <pc:sldMk cId="0" sldId="256"/>
        </pc:sldMkLst>
        <pc:spChg chg="mod">
          <ac:chgData name="David Leckrone" userId="e2717e796b5bc7ed" providerId="LiveId" clId="{E3E4B354-FD6A-4F78-A206-C858518F050E}" dt="2022-07-07T15:16:52.448" v="5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David Leckrone" userId="e2717e796b5bc7ed" providerId="LiveId" clId="{E3E4B354-FD6A-4F78-A206-C858518F050E}" dt="2022-07-07T15:15:52.711" v="1" actId="20577"/>
          <ac:spMkLst>
            <pc:docMk/>
            <pc:sldMk cId="0" sldId="256"/>
            <ac:spMk id="1025" creationId="{00000000-0000-0000-0000-000000000000}"/>
          </ac:spMkLst>
        </pc:spChg>
      </pc:sldChg>
      <pc:sldChg chg="modSp mod">
        <pc:chgData name="David Leckrone" userId="e2717e796b5bc7ed" providerId="LiveId" clId="{E3E4B354-FD6A-4F78-A206-C858518F050E}" dt="2022-07-07T15:40:17.269" v="516" actId="20577"/>
        <pc:sldMkLst>
          <pc:docMk/>
          <pc:sldMk cId="0" sldId="257"/>
        </pc:sldMkLst>
        <pc:spChg chg="mod">
          <ac:chgData name="David Leckrone" userId="e2717e796b5bc7ed" providerId="LiveId" clId="{E3E4B354-FD6A-4F78-A206-C858518F050E}" dt="2022-07-07T15:40:17.269" v="516" actId="20577"/>
          <ac:spMkLst>
            <pc:docMk/>
            <pc:sldMk cId="0" sldId="2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BA937-F960-4B0D-8AA6-8E42A4F4330C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6DB3-A35C-441B-BE31-ED74A3EF0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9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66DB3-A35C-441B-BE31-ED74A3EF09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jobsatrush.com/images/hdr-logo.png&amp;imgrefurl=http://www.jobsatrush.com/&amp;h=52&amp;w=244&amp;sz=6&amp;tbnid=ffc3OOKXKUaAHM:&amp;tbnh=28&amp;tbnw=132&amp;prev=/search?q=rush+university+medical+center+logo&amp;tbm=isch&amp;tbo=u&amp;zoom=1&amp;q=rush+university+medical+center+logo&amp;docid=t01i5q5Ly--xDM&amp;hl=en&amp;sa=X&amp;ei=j-OWTpXME639iQK_4620DQ&amp;sqi=2&amp;ved=0CGIQ9QEwBg&amp;dur=110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leckrone@rushatt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ushu.rush.edu/medical-trauma-training" TargetMode="External"/><Relationship Id="rId4" Type="http://schemas.openxmlformats.org/officeDocument/2006/relationships/hyperlink" Target="https://www.rushatt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Owner\Documents\Pi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2057"/>
            <a:ext cx="3657600" cy="268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635726"/>
            <a:ext cx="3657600" cy="64633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kumimoji="0" lang="en-US" sz="120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2023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Rush Advanced Trauma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Training Program</a:t>
            </a:r>
            <a:endParaRPr kumimoji="0" lang="en-US" sz="18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3962401"/>
            <a:ext cx="3657599" cy="5024452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en-US" sz="1250" dirty="0">
                <a:solidFill>
                  <a:schemeClr val="bg1"/>
                </a:solidFill>
              </a:rPr>
              <a:t>           </a:t>
            </a:r>
            <a:r>
              <a:rPr lang="en-US" sz="1100" dirty="0">
                <a:solidFill>
                  <a:schemeClr val="bg1"/>
                </a:solidFill>
              </a:rPr>
              <a:t>                         </a:t>
            </a:r>
            <a:r>
              <a:rPr lang="en-US" sz="1100" b="1" dirty="0">
                <a:solidFill>
                  <a:schemeClr val="bg1"/>
                </a:solidFill>
              </a:rPr>
              <a:t>Course Modules: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</a:rPr>
              <a:t> 	</a:t>
            </a:r>
            <a:r>
              <a:rPr lang="en-US" sz="1100" u="sng" dirty="0">
                <a:solidFill>
                  <a:schemeClr val="bg1"/>
                </a:solidFill>
              </a:rPr>
              <a:t>ATTC (various curriculums):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International Trauma Life Support (ITLS)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 Basic Disaster Life Support (BDLS)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Combat Stressor Awareness/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Traumatic Brain Injury (TBI)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Cadaver Laboratory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 Tissue Laboratory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Combat Trauma Lane/MASCAL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Exercise/Simulation Laboratory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 Ambulance Ride-Along Experience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 Level One Trauma Center Experience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1100" u="sng">
                <a:solidFill>
                  <a:schemeClr val="bg1"/>
                </a:solidFill>
              </a:rPr>
              <a:t>ATTC-Expanded options adds </a:t>
            </a:r>
            <a:r>
              <a:rPr lang="en-US" sz="1100" u="sng" dirty="0">
                <a:solidFill>
                  <a:schemeClr val="bg1"/>
                </a:solidFill>
              </a:rPr>
              <a:t>(see schedule on back):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Tactical Combat Casualty Care (TCCC)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Tactical Emergency Casualty Care (TECC)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Advanced Burn Life Support (ABLS)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Basic Life Support (BLS)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Advanced Cardiac Life Support (ACLS)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Pediatric Advanced Life Support (PALS)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Advanced Trauma  Life Support (ATLS)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Advanced HAZMAT Life Support (AHLS)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Trauma Nurse Core Course (TNCC)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Pre-Hospital Trauma Life Support (PHTLS)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Critical Care Emergency Medical Transport  Program (CCEMT-P)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Infectious Disease Training Course (IDTC)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Behavioral Health Training Course (BHTC)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Ultrasound Training Course (USTC)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0"/>
            <a:ext cx="163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Agency FB" pitchFamily="34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1282058"/>
            <a:ext cx="228599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Continuing Education Hours: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300" dirty="0"/>
              <a:t>ATTC awards up to 51 hours of CEUs.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300" dirty="0"/>
              <a:t>ATTC-E awards up to 84.25 hours of CEUs.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300" dirty="0"/>
              <a:t>85.25 hours CEUs in MODS.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300" dirty="0"/>
              <a:t>IDTC awards up to 21 CEUs.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300" dirty="0"/>
              <a:t>BHTC awards up to 14 CEUs.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300" dirty="0"/>
              <a:t>Certification Courses awards additional CEUs.</a:t>
            </a:r>
          </a:p>
        </p:txBody>
      </p:sp>
      <p:pic>
        <p:nvPicPr>
          <p:cNvPr id="8" name="rg_hi" descr="http://t3.gstatic.com/images?q=tbn:ANd9GcRYJF4SqsqkB5ucGg5q2ck9eQqGHVJ8XkLHXgNROmQrsFZq7ct5Xw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0"/>
            <a:ext cx="20165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4"/>
          <p:cNvSpPr/>
          <p:nvPr/>
        </p:nvSpPr>
        <p:spPr>
          <a:xfrm>
            <a:off x="228600" y="152400"/>
            <a:ext cx="6248400" cy="8839200"/>
          </a:xfrm>
          <a:prstGeom prst="snip1Rect">
            <a:avLst>
              <a:gd name="adj" fmla="val 158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1100" u="sng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sz="1550" u="sng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2023 Rush Advanced Trauma Training Program (ATTP)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sz="1550" u="sng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Advanced Trauma Training Course (ATTC) and ATTC-Expanded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1-3 November 2022.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16-20 January (16-25 January ATTC-Expanded Curriculum); TCCC: 12, 13 January; Ultrasound Training: 25 January.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21-23 February (TCCC/Procedural Labs).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20-24 March; TCCC: 16, 17 March.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17-21 April; TCCC: 13, 14 April.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15-19 May; TCCC: 11, 12 May.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12-17 June; ABLS: 12 June; PHTLS: 14, 15, 16 June; Cadaver/Tissue Labs; TCCC: 16, 17 June.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24-28 July (24 July-1 August ATTC-Expanded Curriculum); TCCC: 20, 21 July.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21-25 August (21-30 August ATTC-Expanded Curriculum); TCCC: 17, 18 August; Ultrasound Training: 30 August.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18-22 September; TCCC: 14, 15 September; AHLS: 25, 26 September.</a:t>
            </a:r>
          </a:p>
          <a:p>
            <a:pPr algn="ctr"/>
            <a:r>
              <a:rPr lang="en-US" sz="15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Additional Training</a:t>
            </a: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Critical Care Course- Critical Care Emergency Medical                                                  Transport Program (CCEMT-P) and 240 clinical hours-TBD Infectious Disease Training Course (IDTC): 23-25 May; 11-13 July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TCCC-Combat Lifesaver – contact us to schedule </a:t>
            </a:r>
            <a:r>
              <a:rPr lang="en-US" sz="15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course.</a:t>
            </a: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            </a:t>
            </a:r>
            <a:r>
              <a:rPr lang="en-US" sz="1300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For course details or registration information:</a:t>
            </a:r>
          </a:p>
          <a:p>
            <a:pPr lvl="1" algn="ctr"/>
            <a:r>
              <a:rPr lang="en-US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Dave Leckrone, Colonel, USA, Retired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Rush University ATTP Program Consultant</a:t>
            </a:r>
          </a:p>
          <a:p>
            <a:pPr algn="ctr"/>
            <a:r>
              <a:rPr lang="en-US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C- (217) 652-6368/ O-(217)-585-0225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 david.leckrone@rushattp.com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https://www.rushattp.com</a:t>
            </a:r>
            <a:endParaRPr 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/>
              </a:rPr>
              <a:t>www.rushu.rush.edu/medical-trauma-training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14103</TotalTime>
  <Words>490</Words>
  <Application>Microsoft Office PowerPoint</Application>
  <PresentationFormat>On-screen Show (4:3)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Agency FB</vt:lpstr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David Leckrone</cp:lastModifiedBy>
  <cp:revision>127</cp:revision>
  <dcterms:created xsi:type="dcterms:W3CDTF">2006-08-16T00:00:00Z</dcterms:created>
  <dcterms:modified xsi:type="dcterms:W3CDTF">2022-07-07T15:40:20Z</dcterms:modified>
</cp:coreProperties>
</file>