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345" r:id="rId2"/>
    <p:sldId id="312" r:id="rId3"/>
    <p:sldId id="256" r:id="rId4"/>
    <p:sldId id="260" r:id="rId5"/>
    <p:sldId id="307" r:id="rId6"/>
    <p:sldId id="259" r:id="rId7"/>
    <p:sldId id="261" r:id="rId8"/>
    <p:sldId id="265" r:id="rId9"/>
    <p:sldId id="263" r:id="rId10"/>
    <p:sldId id="266" r:id="rId11"/>
    <p:sldId id="277" r:id="rId12"/>
    <p:sldId id="271" r:id="rId13"/>
    <p:sldId id="272" r:id="rId14"/>
    <p:sldId id="257" r:id="rId15"/>
    <p:sldId id="273" r:id="rId16"/>
    <p:sldId id="274" r:id="rId17"/>
    <p:sldId id="276" r:id="rId18"/>
    <p:sldId id="278" r:id="rId19"/>
    <p:sldId id="283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58" r:id="rId30"/>
    <p:sldId id="295" r:id="rId31"/>
    <p:sldId id="297" r:id="rId32"/>
    <p:sldId id="298" r:id="rId33"/>
    <p:sldId id="301" r:id="rId34"/>
    <p:sldId id="313" r:id="rId35"/>
    <p:sldId id="320" r:id="rId36"/>
    <p:sldId id="321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37A72-6A96-994B-8CB4-AF5F5065E06B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86B7D-6959-DF43-8A19-0E942373E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6B7D-6959-DF43-8A19-0E942373E6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9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6B7D-6959-DF43-8A19-0E942373E6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8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84E5B7-DD8C-4E04-8A9E-42F67DB09A2A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4E5B7-DD8C-4E04-8A9E-42F67DB09A2A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4E5B7-DD8C-4E04-8A9E-42F67DB09A2A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4E5B7-DD8C-4E04-8A9E-42F67DB09A2A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4E5B7-DD8C-4E04-8A9E-42F67DB09A2A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4E5B7-DD8C-4E04-8A9E-42F67DB09A2A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4E5B7-DD8C-4E04-8A9E-42F67DB09A2A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4E5B7-DD8C-4E04-8A9E-42F67DB09A2A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4E5B7-DD8C-4E04-8A9E-42F67DB09A2A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84E5B7-DD8C-4E04-8A9E-42F67DB09A2A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84E5B7-DD8C-4E04-8A9E-42F67DB09A2A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84E5B7-DD8C-4E04-8A9E-42F67DB09A2A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9F072E-2A68-4791-8B90-F7C7B5130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904999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2015 Match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Rush University Medical Center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Department of Internal Medicine</a:t>
            </a:r>
          </a:p>
        </p:txBody>
      </p:sp>
    </p:spTree>
    <p:extLst>
      <p:ext uri="{BB962C8B-B14F-4D97-AF65-F5344CB8AC3E}">
        <p14:creationId xmlns:p14="http://schemas.microsoft.com/office/powerpoint/2010/main" val="9819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47244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Chicago College of Osteopathic Medicine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Seattle Pacific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I’ve been lucky enough to see soccer games in 19 different cities, 7 different countries, and 3 different continents.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Jimmy Coggan</a:t>
            </a:r>
          </a:p>
        </p:txBody>
      </p:sp>
      <p:pic>
        <p:nvPicPr>
          <p:cNvPr id="8194" name="Picture 2" descr="H:\INTERNAL MEDICINE\Incoming Housestaff\PPT for Website\2015-16\Coggan, Jam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9"/>
          <a:stretch/>
        </p:blipFill>
        <p:spPr bwMode="auto">
          <a:xfrm>
            <a:off x="5715000" y="1918970"/>
            <a:ext cx="2895600" cy="3643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47244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Chicago College of Osteopathic Medicine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Wisconsin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 am an undefeated limbo champion.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Liz Elliott</a:t>
            </a:r>
            <a:endParaRPr lang="en-US" sz="5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 descr="H:\INTERNAL MEDICINE\Incoming Housestaff\PPT for Website\2015-16\Ince, Elizabe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"/>
          <a:stretch/>
        </p:blipFill>
        <p:spPr bwMode="auto">
          <a:xfrm>
            <a:off x="5830513" y="1866900"/>
            <a:ext cx="2475287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5334000" cy="44958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Rush Medical College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Illinois at Chicago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I have been an active dance company member of </a:t>
            </a:r>
            <a:r>
              <a:rPr lang="en-US" sz="2200" dirty="0" err="1"/>
              <a:t>Natya</a:t>
            </a:r>
            <a:r>
              <a:rPr lang="en-US" sz="2200" dirty="0"/>
              <a:t> Dance Theatre (an Indian classical dance company in Chicago </a:t>
            </a:r>
            <a:r>
              <a:rPr lang="en-US" sz="2200" dirty="0" smtClean="0"/>
              <a:t>- www.natya.com</a:t>
            </a:r>
            <a:r>
              <a:rPr lang="en-US" sz="2200" dirty="0"/>
              <a:t>) since 2008. Everyone is welcome to our future performances in the city!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Anu</a:t>
            </a:r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Gampa</a:t>
            </a:r>
          </a:p>
        </p:txBody>
      </p:sp>
      <p:pic>
        <p:nvPicPr>
          <p:cNvPr id="7" name="Picture 3" descr="H:\INTERNAL MEDICINE\Incoming Housestaff\PPT for Website\2015-16\Non-ERAS Photos\Medicine\Gampa, Anuh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1638300"/>
            <a:ext cx="26416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4648200" cy="4572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University of </a:t>
            </a:r>
            <a:r>
              <a:rPr lang="en-US" sz="2200" dirty="0" smtClean="0"/>
              <a:t>Illinois 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University of </a:t>
            </a:r>
            <a:r>
              <a:rPr lang="en-US" sz="2200" dirty="0" smtClean="0"/>
              <a:t>Illinois at Chicago</a:t>
            </a:r>
            <a:endParaRPr lang="en-US" sz="2200" dirty="0"/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 was born on India’s Independence Day!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Nitin Garg</a:t>
            </a:r>
          </a:p>
        </p:txBody>
      </p:sp>
      <p:pic>
        <p:nvPicPr>
          <p:cNvPr id="14338" name="Picture 2" descr="H:\INTERNAL MEDICINE\Incoming Housestaff\PPT for Website\2015-16\Garg, Ni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61" y="1828800"/>
            <a:ext cx="2583089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51037"/>
            <a:ext cx="45720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University of the Philippines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University of the Philippines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I was pop-singing school trained at age 10.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Joanne Michelle Gomez</a:t>
            </a:r>
          </a:p>
        </p:txBody>
      </p:sp>
      <p:pic>
        <p:nvPicPr>
          <p:cNvPr id="15363" name="Picture 3" descr="H:\INTERNAL MEDICINE\Incoming Housestaff\PPT for Website\2015-16\Non-ERAS Photos\Medicine\Joanne Gome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941573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862328"/>
            <a:ext cx="5105400" cy="4538472"/>
          </a:xfrm>
        </p:spPr>
        <p:txBody>
          <a:bodyPr>
            <a:no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Chicago Medical School 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Michigan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“I have the coolest girlfriend in the world – she even does my homework for me!” (written by Sam’s girlfriend)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 Goodman</a:t>
            </a:r>
          </a:p>
        </p:txBody>
      </p:sp>
      <p:pic>
        <p:nvPicPr>
          <p:cNvPr id="16387" name="Picture 3" descr="H:\INTERNAL MEDICINE\Incoming Housestaff\PPT for Website\2015-16\Non-ERAS Photos\Medicine\Sam Good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5476644" y="1752600"/>
            <a:ext cx="3316341" cy="3609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2027237"/>
            <a:ext cx="45720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Chicago Medical School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Loyola University Chicago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I’ve been white water rafting in the Nile River.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Thayer Hamoudah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H:\INTERNAL MEDICINE\Incoming Housestaff\PPT for Website\2015-16\Hamoudah, Th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517878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4648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Virginia Commonwealth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Illinois at Urbana-Champaign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I've been an extra twice for Showtime's Shameless, and also for two movies: Contagion and The Dilemma (the latter in which I accidentally brushed Channing Tatum's shoulder and stood only a few feet from Vince Vaughn)!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Connie Ho</a:t>
            </a:r>
          </a:p>
        </p:txBody>
      </p:sp>
      <p:pic>
        <p:nvPicPr>
          <p:cNvPr id="19459" name="Picture 3" descr="H:\INTERNAL MEDICINE\Incoming Housestaff\PPT for Website\2015-16\Non-ERAS Photos\Medicine\Connie 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466264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4648200" cy="469087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New York Medical College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Michigan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 have lived in five different countries – Saudi Arabia, India, England, Wales, and the United States.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Aditya Jain</a:t>
            </a:r>
          </a:p>
        </p:txBody>
      </p:sp>
      <p:pic>
        <p:nvPicPr>
          <p:cNvPr id="21506" name="Picture 2" descr="H:\INTERNAL MEDICINE\Incoming Housestaff\PPT for Website\2015-16\Jain, Adit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2560737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40386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Saint Louis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Washington University in St. Louis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 enjoy playing tennis and dancing.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Diane Ma</a:t>
            </a:r>
          </a:p>
        </p:txBody>
      </p:sp>
      <p:pic>
        <p:nvPicPr>
          <p:cNvPr id="26626" name="Picture 2" descr="H:\INTERNAL MEDICINE\Incoming Housestaff\PPT for Website\2015-16\Ma, D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8"/>
          <a:stretch/>
        </p:blipFill>
        <p:spPr bwMode="auto">
          <a:xfrm>
            <a:off x="5651090" y="1828800"/>
            <a:ext cx="265471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971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8000"/>
                </a:solidFill>
              </a:rPr>
              <a:t>Internal </a:t>
            </a:r>
            <a:r>
              <a:rPr lang="en-US" sz="5400" dirty="0" smtClean="0">
                <a:solidFill>
                  <a:srgbClr val="008000"/>
                </a:solidFill>
              </a:rPr>
              <a:t>Medicine </a:t>
            </a:r>
            <a:r>
              <a:rPr lang="en-US" sz="5400" dirty="0" smtClean="0">
                <a:solidFill>
                  <a:srgbClr val="008000"/>
                </a:solidFill>
              </a:rPr>
              <a:t>Class of</a:t>
            </a:r>
            <a:r>
              <a:rPr lang="en-US" sz="5400" dirty="0" smtClean="0">
                <a:solidFill>
                  <a:srgbClr val="008000"/>
                </a:solidFill>
              </a:rPr>
              <a:t/>
            </a:r>
            <a:br>
              <a:rPr lang="en-US" sz="5400" dirty="0" smtClean="0">
                <a:solidFill>
                  <a:srgbClr val="008000"/>
                </a:solidFill>
              </a:rPr>
            </a:br>
            <a:r>
              <a:rPr lang="en-US" sz="5400" dirty="0" smtClean="0">
                <a:solidFill>
                  <a:srgbClr val="008000"/>
                </a:solidFill>
              </a:rPr>
              <a:t>2018</a:t>
            </a:r>
            <a:endParaRPr lang="en-US" sz="54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800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Wright State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Wittenberg University</a:t>
            </a:r>
            <a:endParaRPr lang="en-US" sz="2200" dirty="0"/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   </a:t>
            </a:r>
            <a:r>
              <a:rPr lang="en-US" sz="2200" dirty="0"/>
              <a:t>I grew up in Columbus (go Bucks!) and went to both undergrad and med school within an hour of home. I am beyond excited to be living outside of Ohio for the first </a:t>
            </a:r>
            <a:r>
              <a:rPr lang="en-US" sz="2200" dirty="0" smtClean="0"/>
              <a:t>time </a:t>
            </a:r>
            <a:r>
              <a:rPr lang="en-US" sz="2200" dirty="0"/>
              <a:t>and to experience a new city!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Jayne Miely</a:t>
            </a:r>
          </a:p>
        </p:txBody>
      </p:sp>
      <p:pic>
        <p:nvPicPr>
          <p:cNvPr id="28674" name="Picture 2" descr="H:\INTERNAL MEDICINE\Incoming Housestaff\PPT for Website\2015-16\Miely, Jay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5500"/>
            <a:ext cx="22860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50292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The Ohio State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Toledo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In the third grade I made a girl laugh so hard she threw up on me.</a:t>
            </a:r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Alex Moseley</a:t>
            </a:r>
          </a:p>
        </p:txBody>
      </p:sp>
      <p:pic>
        <p:nvPicPr>
          <p:cNvPr id="29698" name="Picture 2" descr="H:\INTERNAL MEDICINE\Incoming Housestaff\PPT for Website\2015-16\Moseley, A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401888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5638800" cy="4648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Medical School:</a:t>
            </a:r>
          </a:p>
          <a:p>
            <a:pPr>
              <a:buNone/>
            </a:pPr>
            <a:r>
              <a:rPr lang="en-US" sz="2000" dirty="0" smtClean="0"/>
              <a:t>	Rush Medical College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Undergraduate School:</a:t>
            </a:r>
          </a:p>
          <a:p>
            <a:pPr>
              <a:buNone/>
            </a:pPr>
            <a:r>
              <a:rPr lang="en-US" sz="2000" dirty="0" smtClean="0"/>
              <a:t>	Lawrence University of Wisconsin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Fun Fact: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/>
              <a:t>My birthday is April 1st/April Fool's Day. For the first few hours after I was born, all of my relatives thought my parents were pranking them. I occasionally get gag gifts such as a nested, progressively smaller boxes, each wrapped, with a present all of the way on the inside.</a:t>
            </a:r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Brent Nathan</a:t>
            </a:r>
          </a:p>
        </p:txBody>
      </p:sp>
      <p:pic>
        <p:nvPicPr>
          <p:cNvPr id="30722" name="Picture 2" descr="H:\INTERNAL MEDICINE\Incoming Housestaff\PPT for Website\2015-16\Nathan, Br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2860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19200" y="2133600"/>
            <a:ext cx="4419600" cy="4525963"/>
          </a:xfrm>
        </p:spPr>
        <p:txBody>
          <a:bodyPr>
            <a:normAutofit/>
          </a:bodyPr>
          <a:lstStyle/>
          <a:p>
            <a:r>
              <a:rPr lang="en-US" sz="2200" dirty="0"/>
              <a:t>Medical School: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Indiana University</a:t>
            </a:r>
            <a:r>
              <a:rPr lang="en-US" sz="2200" dirty="0"/>
              <a:t>	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Indiana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 can lick my elbows.</a:t>
            </a:r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Patrick Onkka</a:t>
            </a:r>
          </a:p>
        </p:txBody>
      </p:sp>
      <p:pic>
        <p:nvPicPr>
          <p:cNvPr id="31746" name="Picture 2" descr="H:\INTERNAL MEDICINE\Incoming Housestaff\PPT for Website\2015-16\Onkka, Patr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01" y="1981200"/>
            <a:ext cx="2560737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874837"/>
            <a:ext cx="45720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University of South Florida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Florida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Brunching is my favorite activity!</a:t>
            </a:r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Tara Orekondy</a:t>
            </a:r>
          </a:p>
        </p:txBody>
      </p:sp>
      <p:pic>
        <p:nvPicPr>
          <p:cNvPr id="32770" name="Picture 2" descr="H:\INTERNAL MEDICINE\Incoming Housestaff\PPT for Website\2015-16\Orekondy, Nayant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71700"/>
            <a:ext cx="2286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953000" cy="452596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George Washington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Graduate School:</a:t>
            </a:r>
          </a:p>
          <a:p>
            <a:pPr marL="338138" indent="0">
              <a:buNone/>
            </a:pPr>
            <a:r>
              <a:rPr lang="en-US" sz="2200" dirty="0" smtClean="0"/>
              <a:t>Trinity College Dublin</a:t>
            </a:r>
          </a:p>
          <a:p>
            <a:pPr marL="338138" indent="0"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Southern California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 grew </a:t>
            </a:r>
            <a:r>
              <a:rPr lang="en-US" sz="2200" dirty="0"/>
              <a:t>up in San </a:t>
            </a:r>
            <a:r>
              <a:rPr lang="en-US" sz="2200" dirty="0" smtClean="0"/>
              <a:t>Diego. I played </a:t>
            </a:r>
            <a:r>
              <a:rPr lang="en-US" sz="2200" dirty="0"/>
              <a:t>competitive ice hockey for </a:t>
            </a:r>
            <a:r>
              <a:rPr lang="en-US" sz="2200" dirty="0" smtClean="0"/>
              <a:t>years, </a:t>
            </a:r>
            <a:r>
              <a:rPr lang="en-US" sz="2200" dirty="0"/>
              <a:t>but I can't surf.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Brent Ozaki</a:t>
            </a:r>
          </a:p>
        </p:txBody>
      </p:sp>
      <p:pic>
        <p:nvPicPr>
          <p:cNvPr id="33794" name="Picture 2" descr="H:\INTERNAL MEDICINE\Incoming Housestaff\PPT for Website\2015-16\Ozaki, Br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62150"/>
            <a:ext cx="21336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905000"/>
            <a:ext cx="46482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Louisiana State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Tulane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I love to travel - I'm currently in an airport in Mexico on my way to spend 2 weeks trekking in Patagonia.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Akshar Patel</a:t>
            </a:r>
          </a:p>
        </p:txBody>
      </p:sp>
      <p:pic>
        <p:nvPicPr>
          <p:cNvPr id="34818" name="Picture 2" descr="H:\INTERNAL MEDICINE\Incoming Housestaff\PPT for Website\2015-16\Patel, Aksh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981200"/>
            <a:ext cx="23368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45720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Virginia Commonwealth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Carroll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 once met Johnny Depp at my grandmother’s house.</a:t>
            </a:r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Hana Poser</a:t>
            </a:r>
          </a:p>
        </p:txBody>
      </p:sp>
      <p:pic>
        <p:nvPicPr>
          <p:cNvPr id="35842" name="Picture 2" descr="H:\INTERNAL MEDICINE\Incoming Housestaff\PPT for Website\2015-16\Poser, Ha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r="7737"/>
          <a:stretch/>
        </p:blipFill>
        <p:spPr bwMode="auto">
          <a:xfrm>
            <a:off x="5850731" y="1828800"/>
            <a:ext cx="268367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951037"/>
            <a:ext cx="47244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Rush Medical College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Illinois at Urbana-Champaign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 speak Lithuanian fluently.</a:t>
            </a:r>
            <a:r>
              <a:rPr lang="en-US" sz="2200" dirty="0"/>
              <a:t> 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Tom Quinn</a:t>
            </a:r>
          </a:p>
        </p:txBody>
      </p:sp>
      <p:pic>
        <p:nvPicPr>
          <p:cNvPr id="36866" name="Picture 2" descr="H:\INTERNAL MEDICINE\Incoming Housestaff\PPT for Website\2015-16\Quinn, Thom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6"/>
          <a:stretch/>
        </p:blipFill>
        <p:spPr bwMode="auto">
          <a:xfrm>
            <a:off x="5880100" y="2046657"/>
            <a:ext cx="2349500" cy="3134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2027237"/>
            <a:ext cx="51054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Rush Medical College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Northwestern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I am allergic to nuts, seafood, chickpeas, and the skin of apples!</a:t>
            </a:r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Priya Rajakumar</a:t>
            </a:r>
          </a:p>
        </p:txBody>
      </p:sp>
      <p:pic>
        <p:nvPicPr>
          <p:cNvPr id="37891" name="Picture 3" descr="H:\INTERNAL MEDICINE\Incoming Housestaff\PPT for Website\2015-16\Non-ERAS Photos\Medicine\Rajakumar_P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50" y="1828800"/>
            <a:ext cx="2383796" cy="3581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5034244" cy="4648200"/>
          </a:xfrm>
        </p:spPr>
        <p:txBody>
          <a:bodyPr>
            <a:noAutofit/>
          </a:bodyPr>
          <a:lstStyle/>
          <a:p>
            <a:r>
              <a:rPr lang="en-US" sz="2100" dirty="0" smtClean="0"/>
              <a:t>Medical School:</a:t>
            </a:r>
          </a:p>
          <a:p>
            <a:pPr>
              <a:buNone/>
            </a:pPr>
            <a:r>
              <a:rPr lang="en-US" sz="2100" dirty="0" smtClean="0"/>
              <a:t>	Tulane University</a:t>
            </a:r>
          </a:p>
          <a:p>
            <a:pPr>
              <a:buNone/>
            </a:pPr>
            <a:endParaRPr lang="en-US" sz="2100" dirty="0" smtClean="0"/>
          </a:p>
          <a:p>
            <a:r>
              <a:rPr lang="en-US" sz="2100" dirty="0" smtClean="0"/>
              <a:t>Graduate School:</a:t>
            </a:r>
          </a:p>
          <a:p>
            <a:pPr>
              <a:buNone/>
            </a:pPr>
            <a:r>
              <a:rPr lang="en-US" sz="2100" dirty="0" smtClean="0"/>
              <a:t>	Vanderbilt University</a:t>
            </a:r>
          </a:p>
          <a:p>
            <a:pPr>
              <a:buNone/>
            </a:pPr>
            <a:endParaRPr lang="en-US" sz="2100" dirty="0"/>
          </a:p>
          <a:p>
            <a:r>
              <a:rPr lang="en-US" sz="2100" dirty="0" smtClean="0"/>
              <a:t>Undergraduate </a:t>
            </a:r>
            <a:r>
              <a:rPr lang="en-US" sz="2100" dirty="0"/>
              <a:t>School:</a:t>
            </a:r>
          </a:p>
          <a:p>
            <a:pPr>
              <a:buNone/>
            </a:pPr>
            <a:r>
              <a:rPr lang="en-US" sz="2100" dirty="0"/>
              <a:t>	Vanderbilt University</a:t>
            </a:r>
          </a:p>
          <a:p>
            <a:pPr>
              <a:buNone/>
            </a:pPr>
            <a:endParaRPr lang="en-US" sz="2100" dirty="0" smtClean="0"/>
          </a:p>
          <a:p>
            <a:r>
              <a:rPr lang="en-US" sz="2100" dirty="0" smtClean="0"/>
              <a:t>Fun Fact:</a:t>
            </a:r>
          </a:p>
          <a:p>
            <a:pPr>
              <a:buNone/>
            </a:pPr>
            <a:r>
              <a:rPr lang="en-US" sz="2100" dirty="0" smtClean="0"/>
              <a:t>	</a:t>
            </a:r>
            <a:r>
              <a:rPr lang="en-US" sz="2100" dirty="0"/>
              <a:t>I </a:t>
            </a:r>
            <a:r>
              <a:rPr lang="en-US" sz="2100" dirty="0" smtClean="0"/>
              <a:t>once made Jerry Seinfeld laugh.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Accavitti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H:\INTERNAL MEDICINE\Incoming Housestaff\PPT for Website\2015-16\Accavitti, Micha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783852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722437"/>
            <a:ext cx="56388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University of Toledo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The Ohio State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 was born in England and have traveled to 15 countries!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Nischal Raya</a:t>
            </a:r>
          </a:p>
        </p:txBody>
      </p:sp>
      <p:pic>
        <p:nvPicPr>
          <p:cNvPr id="38914" name="Picture 2" descr="H:\INTERNAL MEDICINE\Incoming Housestaff\PPT for Website\2015-16\Raya, Nisch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12725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4724400" cy="4648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Wake Forest School of Medicine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Brandeis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 lived in three countries growing up.</a:t>
            </a:r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Candice Schwartz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62" name="Picture 2" descr="H:\INTERNAL MEDICINE\Incoming Housestaff\PPT for Website\2015-16\Schwartz, Cand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667000" cy="3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752600"/>
            <a:ext cx="4419600" cy="452596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Rush Medical College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Illinois at Urbana-Champaign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I was obsessed with Michael Jordan as a kid (and still kind of am) and have a collection of ~1000 MJ basketball cards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Charlie Schwartz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986" name="Picture 2" descr="H:\INTERNAL MEDICINE\Incoming Housestaff\PPT for Website\2015-16\Schwartz, Char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"/>
          <a:stretch/>
        </p:blipFill>
        <p:spPr bwMode="auto">
          <a:xfrm>
            <a:off x="5754680" y="1752600"/>
            <a:ext cx="2649091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798637"/>
            <a:ext cx="49530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University of Illinois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Pennsylvania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I was born at Rush, </a:t>
            </a:r>
            <a:r>
              <a:rPr lang="en-US" sz="2200" dirty="0" smtClean="0"/>
              <a:t>and so </a:t>
            </a:r>
            <a:r>
              <a:rPr lang="en-US" sz="2200" dirty="0"/>
              <a:t>were my two </a:t>
            </a:r>
            <a:r>
              <a:rPr lang="en-US" sz="2200" dirty="0" smtClean="0"/>
              <a:t>siblings </a:t>
            </a:r>
            <a:r>
              <a:rPr lang="en-US" sz="2200" dirty="0"/>
              <a:t>and all three of my </a:t>
            </a:r>
            <a:r>
              <a:rPr lang="en-US" sz="2200" dirty="0" smtClean="0"/>
              <a:t>children, </a:t>
            </a:r>
            <a:r>
              <a:rPr lang="en-US" sz="2200" dirty="0"/>
              <a:t>ages 7, 5 and 1. 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Alexandra Small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034" name="Picture 2" descr="H:\INTERNAL MEDICINE\Incoming Housestaff\PPT for Website\2015-16\Small, Alexand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4384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874837"/>
            <a:ext cx="43434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Rush Medical College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Illinois at Urbana-Champaign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 have tried every item on Taco Bell’s menu.</a:t>
            </a:r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Frank Tenuto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6083" name="Picture 3" descr="H:\INTERNAL MEDICINE\Incoming Housestaff\PPT for Website\2015-16\Non-ERAS Photos\Medicine\Frank Ten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68007"/>
            <a:ext cx="2590800" cy="3626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232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828800"/>
            <a:ext cx="43434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University of Illinois at Chicago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The University of Chicago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 enjoy taking Latin dance classes.</a:t>
            </a:r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Denise Valero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7106" name="Picture 2" descr="H:\INTERNAL MEDICINE\Incoming Housestaff\PPT for Website\2015-16\Valero, Den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828800"/>
            <a:ext cx="23368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043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828800"/>
            <a:ext cx="43434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Rush Medical College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Illinois at Urbana-Champaign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JK Rowling told me that I look like Harry Potter when I was a kid.</a:t>
            </a:r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Krishnan Warrior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H:\INTERNAL MEDICINE\Incoming Housestaff\PPT for Website\2015-16\Warrior, Krishn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"/>
          <a:stretch/>
        </p:blipFill>
        <p:spPr bwMode="auto">
          <a:xfrm>
            <a:off x="5791200" y="1962150"/>
            <a:ext cx="2584450" cy="3487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043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905000"/>
            <a:ext cx="48006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Southern Illinois University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Illinois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/>
              <a:t>I was a cheerleader for the Fighting Illini. ILL-INI!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Katie </a:t>
            </a:r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Welter</a:t>
            </a:r>
            <a:endParaRPr lang="en-US" sz="5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 descr="H:\INTERNAL MEDICINE\Incoming Housestaff\PPT for Website\2015-16\Lowry, Kather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/>
          <a:stretch/>
        </p:blipFill>
        <p:spPr bwMode="auto">
          <a:xfrm>
            <a:off x="6210300" y="1905000"/>
            <a:ext cx="2217738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1798637"/>
            <a:ext cx="48006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 marL="365125" indent="-22225">
              <a:buNone/>
            </a:pPr>
            <a:r>
              <a:rPr lang="en-US" sz="2200" dirty="0" smtClean="0"/>
              <a:t>University of Tennessee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Vanderbilt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My grandfather was the first person to climb the highest mountain in all seven continents.</a:t>
            </a:r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 Barge</a:t>
            </a:r>
          </a:p>
        </p:txBody>
      </p:sp>
      <p:pic>
        <p:nvPicPr>
          <p:cNvPr id="2" name="Picture 2" descr="H:\INTERNAL MEDICINE\Incoming Housestaff\PPT for Website\2015-16\Barge, Willi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7693"/>
          <a:stretch/>
        </p:blipFill>
        <p:spPr bwMode="auto">
          <a:xfrm>
            <a:off x="5794131" y="1676400"/>
            <a:ext cx="2930769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47244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Aga Khan University, Karachi, Pakistan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Aitchison College, Lahore, Pakistan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 marL="338138" indent="0">
              <a:buNone/>
            </a:pPr>
            <a:r>
              <a:rPr lang="en-US" sz="2200" dirty="0"/>
              <a:t>I </a:t>
            </a:r>
            <a:r>
              <a:rPr lang="en-US" sz="2200" dirty="0" smtClean="0"/>
              <a:t>love art and music.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Usman Barlass</a:t>
            </a:r>
          </a:p>
        </p:txBody>
      </p:sp>
      <p:pic>
        <p:nvPicPr>
          <p:cNvPr id="2" name="Picture 2" descr="H:\INTERNAL MEDICINE\Incoming Housestaff\PPT for Website\2015-16\Barlass, Us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6670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53340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400" dirty="0" smtClean="0"/>
              <a:t>University of South Florida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New York University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400" dirty="0" smtClean="0"/>
              <a:t>I find it difficult to live without pizza.</a:t>
            </a:r>
            <a:r>
              <a:rPr lang="en-US" sz="2400" dirty="0"/>
              <a:t> 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Parva Bhatt</a:t>
            </a:r>
          </a:p>
        </p:txBody>
      </p:sp>
      <p:pic>
        <p:nvPicPr>
          <p:cNvPr id="2" name="Picture 2" descr="H:\INTERNAL MEDICINE\Incoming Housestaff\PPT for Website\2015-16\Bhatt, Par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56032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5257800" cy="4767072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Medical School:</a:t>
            </a:r>
          </a:p>
          <a:p>
            <a:pPr marL="338138" indent="0">
              <a:buNone/>
            </a:pPr>
            <a:r>
              <a:rPr lang="en-US" sz="2200" dirty="0" smtClean="0">
                <a:latin typeface="+mj-lt"/>
                <a:cs typeface="Lucida Sans Unicode" pitchFamily="34" charset="0"/>
              </a:rPr>
              <a:t>Saint Louis University</a:t>
            </a:r>
          </a:p>
          <a:p>
            <a:pPr marL="338138" indent="0">
              <a:buNone/>
            </a:pPr>
            <a:endParaRPr lang="en-US" sz="2200" dirty="0" smtClean="0">
              <a:latin typeface="+mj-lt"/>
              <a:cs typeface="Lucida Sans Unicode" pitchFamily="34" charset="0"/>
            </a:endParaRPr>
          </a:p>
          <a:p>
            <a:pPr marL="342900" indent="-233363"/>
            <a:r>
              <a:rPr lang="en-US" sz="2200" dirty="0" smtClean="0">
                <a:latin typeface="+mj-lt"/>
                <a:cs typeface="Lucida Sans Unicode" pitchFamily="34" charset="0"/>
              </a:rPr>
              <a:t>Undergraduate School:</a:t>
            </a:r>
          </a:p>
          <a:p>
            <a:pPr marL="336550" indent="0">
              <a:buNone/>
            </a:pPr>
            <a:r>
              <a:rPr lang="en-US" sz="2200" dirty="0" smtClean="0">
                <a:latin typeface="+mj-lt"/>
                <a:cs typeface="Lucida Sans Unicode" pitchFamily="34" charset="0"/>
              </a:rPr>
              <a:t>Drury University in Springfield, MO</a:t>
            </a:r>
            <a:endParaRPr lang="en-US" sz="2200" dirty="0">
              <a:latin typeface="+mj-lt"/>
              <a:cs typeface="Lucida Sans Unicode" pitchFamily="34" charset="0"/>
            </a:endParaRPr>
          </a:p>
          <a:p>
            <a:pPr>
              <a:buNone/>
            </a:pPr>
            <a:endParaRPr lang="en-US" sz="2200" dirty="0" smtClean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Fun Fact:</a:t>
            </a:r>
          </a:p>
          <a:p>
            <a:pPr marL="338138" indent="0">
              <a:buNone/>
            </a:pPr>
            <a:r>
              <a:rPr lang="en-US" sz="2200" dirty="0" smtClean="0">
                <a:latin typeface="+mj-lt"/>
                <a:cs typeface="Lucida Sans Unicode" pitchFamily="34" charset="0"/>
              </a:rPr>
              <a:t>I hope to one day completely fill all of the pages in my passport.</a:t>
            </a:r>
            <a:endParaRPr lang="en-US" sz="2200" dirty="0">
              <a:latin typeface="+mj-lt"/>
              <a:cs typeface="Lucida Sans Unicode" pitchFamily="34" charset="0"/>
            </a:endParaRPr>
          </a:p>
          <a:p>
            <a:pPr>
              <a:buNone/>
            </a:pPr>
            <a:r>
              <a:rPr lang="en-US" sz="2200" dirty="0" smtClean="0">
                <a:latin typeface="+mj-lt"/>
              </a:rPr>
              <a:t>	</a:t>
            </a:r>
          </a:p>
          <a:p>
            <a:pPr>
              <a:buNone/>
            </a:pPr>
            <a:r>
              <a:rPr lang="en-US" sz="2200" dirty="0">
                <a:latin typeface="+mj-lt"/>
              </a:rPr>
              <a:t>	</a:t>
            </a:r>
            <a:endParaRPr lang="en-US" sz="2200" dirty="0" smtClean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Jessie Bjorklund</a:t>
            </a:r>
          </a:p>
        </p:txBody>
      </p:sp>
      <p:pic>
        <p:nvPicPr>
          <p:cNvPr id="2" name="Picture 2" descr="H:\INTERNAL MEDICINE\Incoming Housestaff\PPT for Website\2015-16\Bjorklund, Jess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712483" cy="3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5029200" cy="4648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Chicago Medical School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Colorado at Boulder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 am left-handed, and the majority of my family (my mom, sister, and myself) is also left-handed.</a:t>
            </a:r>
          </a:p>
          <a:p>
            <a:pPr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Kelsey Chow</a:t>
            </a:r>
          </a:p>
        </p:txBody>
      </p:sp>
      <p:pic>
        <p:nvPicPr>
          <p:cNvPr id="2" name="Picture 2" descr="H:\INTERNAL MEDICINE\Incoming Housestaff\PPT for Website\2015-16\Chow, Kels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799" y="1752600"/>
            <a:ext cx="2804001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5029200" cy="4724400"/>
          </a:xfrm>
        </p:spPr>
        <p:txBody>
          <a:bodyPr>
            <a:noAutofit/>
          </a:bodyPr>
          <a:lstStyle/>
          <a:p>
            <a:r>
              <a:rPr lang="en-US" sz="2200" dirty="0" smtClean="0"/>
              <a:t>Medical School:</a:t>
            </a:r>
          </a:p>
          <a:p>
            <a:pPr>
              <a:buNone/>
            </a:pPr>
            <a:r>
              <a:rPr lang="en-US" sz="2200" dirty="0" smtClean="0"/>
              <a:t>	University of the Philippines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Undergraduate School:</a:t>
            </a:r>
          </a:p>
          <a:p>
            <a:pPr>
              <a:buNone/>
            </a:pPr>
            <a:r>
              <a:rPr lang="en-US" sz="2200" dirty="0" smtClean="0"/>
              <a:t>	University of the Philippines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Fun Fact:</a:t>
            </a:r>
          </a:p>
          <a:p>
            <a:pPr>
              <a:buNone/>
            </a:pPr>
            <a:r>
              <a:rPr lang="en-US" sz="2200" dirty="0" smtClean="0"/>
              <a:t>	I am an avid tennis player (who uses two forehands) and stock trader (who uses candlesticks).</a:t>
            </a:r>
            <a:r>
              <a:rPr lang="en-US" sz="2200" dirty="0"/>
              <a:t> 	</a:t>
            </a: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Michael Lawrenz Co</a:t>
            </a:r>
          </a:p>
        </p:txBody>
      </p:sp>
      <p:pic>
        <p:nvPicPr>
          <p:cNvPr id="1026" name="Picture 2" descr="H:\INTERNAL MEDICINE\Incoming Housestaff\PPT for Website\2015-16\Non-ERAS Photos\Medicine\Co, Micha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11046"/>
          <a:stretch/>
        </p:blipFill>
        <p:spPr bwMode="auto">
          <a:xfrm>
            <a:off x="6019800" y="1752600"/>
            <a:ext cx="26289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6600"/>
      </a:accent1>
      <a:accent2>
        <a:srgbClr val="006600"/>
      </a:accent2>
      <a:accent3>
        <a:srgbClr val="006600"/>
      </a:accent3>
      <a:accent4>
        <a:srgbClr val="00B050"/>
      </a:accent4>
      <a:accent5>
        <a:srgbClr val="54A838"/>
      </a:accent5>
      <a:accent6>
        <a:srgbClr val="54A838"/>
      </a:accent6>
      <a:hlink>
        <a:srgbClr val="0AFF0A"/>
      </a:hlink>
      <a:folHlink>
        <a:srgbClr val="0B9B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3902</TotalTime>
  <Words>229</Words>
  <Application>Microsoft Office PowerPoint</Application>
  <PresentationFormat>On-screen Show (4:3)</PresentationFormat>
  <Paragraphs>343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2015 Match</vt:lpstr>
      <vt:lpstr>Internal Medicine Class of 2018</vt:lpstr>
      <vt:lpstr>Michael Accavitti</vt:lpstr>
      <vt:lpstr>Will Barge</vt:lpstr>
      <vt:lpstr>Usman Barlass</vt:lpstr>
      <vt:lpstr>Parva Bhatt</vt:lpstr>
      <vt:lpstr>Jessie Bjorklund</vt:lpstr>
      <vt:lpstr>Kelsey Chow</vt:lpstr>
      <vt:lpstr>Michael Lawrenz Co</vt:lpstr>
      <vt:lpstr>Jimmy Coggan</vt:lpstr>
      <vt:lpstr>Liz Elliott</vt:lpstr>
      <vt:lpstr>Anu Gampa</vt:lpstr>
      <vt:lpstr>Nitin Garg</vt:lpstr>
      <vt:lpstr>Joanne Michelle Gomez</vt:lpstr>
      <vt:lpstr>Sam Goodman</vt:lpstr>
      <vt:lpstr>Thayer Hamoudah</vt:lpstr>
      <vt:lpstr>Connie Ho</vt:lpstr>
      <vt:lpstr>Aditya Jain</vt:lpstr>
      <vt:lpstr>Diane Ma</vt:lpstr>
      <vt:lpstr>Jayne Miely</vt:lpstr>
      <vt:lpstr>Alex Moseley</vt:lpstr>
      <vt:lpstr>Brent Nathan</vt:lpstr>
      <vt:lpstr>Patrick Onkka</vt:lpstr>
      <vt:lpstr>Tara Orekondy</vt:lpstr>
      <vt:lpstr>Brent Ozaki</vt:lpstr>
      <vt:lpstr>Akshar Patel</vt:lpstr>
      <vt:lpstr>Hana Poser</vt:lpstr>
      <vt:lpstr>Tom Quinn</vt:lpstr>
      <vt:lpstr>Priya Rajakumar</vt:lpstr>
      <vt:lpstr>Nischal Raya</vt:lpstr>
      <vt:lpstr>Candice Schwartz</vt:lpstr>
      <vt:lpstr>Charlie Schwartz</vt:lpstr>
      <vt:lpstr>Alexandra Small</vt:lpstr>
      <vt:lpstr>Frank Tenuto</vt:lpstr>
      <vt:lpstr>Denise Valero</vt:lpstr>
      <vt:lpstr>Krishnan Warrior</vt:lpstr>
      <vt:lpstr>Katie Welter</vt:lpstr>
    </vt:vector>
  </TitlesOfParts>
  <Company>Rush University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Mohammed Bayoumi</dc:title>
  <dc:creator>rabrams</dc:creator>
  <cp:lastModifiedBy>Rush</cp:lastModifiedBy>
  <cp:revision>195</cp:revision>
  <dcterms:created xsi:type="dcterms:W3CDTF">2013-03-19T01:24:09Z</dcterms:created>
  <dcterms:modified xsi:type="dcterms:W3CDTF">2016-07-27T14:42:07Z</dcterms:modified>
</cp:coreProperties>
</file>