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3"/>
  </p:notesMasterIdLst>
  <p:sldIdLst>
    <p:sldId id="314" r:id="rId2"/>
    <p:sldId id="312" r:id="rId3"/>
    <p:sldId id="256" r:id="rId4"/>
    <p:sldId id="260" r:id="rId5"/>
    <p:sldId id="307" r:id="rId6"/>
    <p:sldId id="259" r:id="rId7"/>
    <p:sldId id="261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365" r:id="rId16"/>
    <p:sldId id="271" r:id="rId17"/>
    <p:sldId id="272" r:id="rId18"/>
    <p:sldId id="25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366" r:id="rId34"/>
    <p:sldId id="289" r:id="rId35"/>
    <p:sldId id="290" r:id="rId36"/>
    <p:sldId id="291" r:id="rId37"/>
    <p:sldId id="292" r:id="rId38"/>
    <p:sldId id="293" r:id="rId39"/>
    <p:sldId id="294" r:id="rId40"/>
    <p:sldId id="258" r:id="rId41"/>
    <p:sldId id="295" r:id="rId42"/>
    <p:sldId id="296" r:id="rId43"/>
    <p:sldId id="321" r:id="rId44"/>
    <p:sldId id="297" r:id="rId45"/>
    <p:sldId id="298" r:id="rId46"/>
    <p:sldId id="299" r:id="rId47"/>
    <p:sldId id="301" r:id="rId48"/>
    <p:sldId id="300" r:id="rId49"/>
    <p:sldId id="313" r:id="rId50"/>
    <p:sldId id="320" r:id="rId51"/>
    <p:sldId id="31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0"/>
    <a:srgbClr val="63A70A"/>
    <a:srgbClr val="00703C"/>
    <a:srgbClr val="346094"/>
    <a:srgbClr val="008000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37A72-6A96-994B-8CB4-AF5F5065E06B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86B7D-6959-DF43-8A19-0E942373E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6B7D-6959-DF43-8A19-0E942373E6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9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6B7D-6959-DF43-8A19-0E942373E6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6B7D-6959-DF43-8A19-0E942373E6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D84E5B7-DD8C-4E04-8A9E-42F67DB09A2A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nommable.com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848600" cy="1752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Rush University Medical Center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Department of 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Internal Medicine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0010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3A70"/>
                </a:solidFill>
              </a:rPr>
              <a:t>2017 Match</a:t>
            </a:r>
            <a:endParaRPr lang="en-US" sz="7200" dirty="0">
              <a:solidFill>
                <a:srgbClr val="003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Mike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Czapka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91000" cy="472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Albert Einstein College of </a:t>
            </a:r>
            <a:r>
              <a:rPr lang="en-US" sz="2400" dirty="0" smtClean="0"/>
              <a:t>Medicine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Loyola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Puns are my favorite – I’m currently working on a </a:t>
            </a:r>
            <a:r>
              <a:rPr lang="en-US" sz="2400" dirty="0" err="1" smtClean="0"/>
              <a:t>GomerBlog</a:t>
            </a:r>
            <a:r>
              <a:rPr lang="en-US" sz="2400" dirty="0" smtClean="0"/>
              <a:t> </a:t>
            </a:r>
            <a:r>
              <a:rPr lang="en-US" sz="2400" dirty="0"/>
              <a:t>submission.</a:t>
            </a:r>
            <a:endParaRPr lang="en-US" sz="2400" dirty="0" smtClean="0"/>
          </a:p>
        </p:txBody>
      </p:sp>
      <p:pic>
        <p:nvPicPr>
          <p:cNvPr id="4098" name="Picture 2" descr="K:\Eme-Laney\INCOMING HOUSESTAFF\PPT for website\ERAS Photos 2016-17\2017-2018\Czap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1676400"/>
            <a:ext cx="262128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Patrick Duncan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343400" cy="472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Illinois </a:t>
            </a:r>
            <a:r>
              <a:rPr lang="en-US" sz="2400" dirty="0" smtClean="0"/>
              <a:t>- Peoria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Notre </a:t>
            </a:r>
            <a:r>
              <a:rPr lang="en-US" sz="2400" dirty="0" smtClean="0"/>
              <a:t>Dame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 marL="285750" indent="-176213">
              <a:buNone/>
            </a:pPr>
            <a:r>
              <a:rPr lang="en-US" sz="2400" dirty="0" smtClean="0"/>
              <a:t>	I </a:t>
            </a:r>
            <a:r>
              <a:rPr lang="en-US" sz="2400" dirty="0"/>
              <a:t>am the Class of 2017 U of I College of Medicine at Peoria ping pong </a:t>
            </a:r>
            <a:r>
              <a:rPr lang="en-US" sz="2400" dirty="0" smtClean="0"/>
              <a:t>champion.</a:t>
            </a:r>
            <a:r>
              <a:rPr lang="en-US" sz="2400" dirty="0"/>
              <a:t> </a:t>
            </a:r>
            <a:endParaRPr lang="en-US" sz="2400" dirty="0" smtClean="0"/>
          </a:p>
        </p:txBody>
      </p:sp>
      <p:pic>
        <p:nvPicPr>
          <p:cNvPr id="5122" name="Picture 2" descr="K:\Eme-Laney\INCOMING HOUSESTAFF\PPT for website\ERAS Photos 2016-17\2017-2018\Dun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3" y="1676400"/>
            <a:ext cx="2663027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 Francis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80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Texas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Oklahoma State University </a:t>
            </a:r>
            <a:endParaRPr lang="en-US" sz="24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In my free time, I'm an amateur radio enthusiast and licensed ham operator, call sign </a:t>
            </a:r>
            <a:r>
              <a:rPr lang="en-US" sz="2400" dirty="0" smtClean="0"/>
              <a:t>KG5NTI.</a:t>
            </a:r>
          </a:p>
        </p:txBody>
      </p:sp>
      <p:pic>
        <p:nvPicPr>
          <p:cNvPr id="6146" name="Picture 2" descr="K:\Eme-Laney\INCOMING HOUSESTAFF\PPT for website\ERAS Photos 2016-17\2017-2018\Francis,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57" y="1657350"/>
            <a:ext cx="2590443" cy="344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Shriya</a:t>
            </a:r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Gandhi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91000" cy="4572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Illinois - Chicago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Undergraduate </a:t>
            </a:r>
            <a:r>
              <a:rPr lang="en-US" sz="2400" b="1" dirty="0">
                <a:solidFill>
                  <a:srgbClr val="003A70"/>
                </a:solidFill>
              </a:rPr>
              <a:t>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Illinois -Chicago 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</a:t>
            </a:r>
            <a:r>
              <a:rPr lang="en-US" sz="2400" b="1" dirty="0">
                <a:solidFill>
                  <a:srgbClr val="003A70"/>
                </a:solidFill>
              </a:rPr>
              <a:t>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 can speak, read, and write four languages. 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7170" name="Picture 2" descr="K:\Eme-Laney\INCOMING HOUSESTAFF\PPT for website\ERAS Photos 2016-17\2017-2018\Gandh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" r="3212"/>
          <a:stretch/>
        </p:blipFill>
        <p:spPr bwMode="auto">
          <a:xfrm>
            <a:off x="5645570" y="1743075"/>
            <a:ext cx="2355430" cy="3590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Grant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90675"/>
            <a:ext cx="4114800" cy="48432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South Alabama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South Alabama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 </a:t>
            </a:r>
          </a:p>
          <a:p>
            <a:pPr marL="223838" indent="0">
              <a:buNone/>
            </a:pPr>
            <a:r>
              <a:rPr lang="en-US" sz="2400" dirty="0" smtClean="0"/>
              <a:t>I </a:t>
            </a:r>
            <a:r>
              <a:rPr lang="en-US" sz="2400" dirty="0"/>
              <a:t>have lived in all 4 </a:t>
            </a:r>
            <a:r>
              <a:rPr lang="en-US" sz="2400" dirty="0" smtClean="0"/>
              <a:t>U.S. </a:t>
            </a:r>
            <a:r>
              <a:rPr lang="en-US" sz="2400" dirty="0"/>
              <a:t>time </a:t>
            </a:r>
            <a:r>
              <a:rPr lang="en-US" sz="2400" dirty="0" smtClean="0"/>
              <a:t>zones.</a:t>
            </a:r>
            <a:endParaRPr lang="en-US" sz="2400" dirty="0"/>
          </a:p>
          <a:p>
            <a:endParaRPr lang="en-US" sz="2200" dirty="0" smtClean="0"/>
          </a:p>
        </p:txBody>
      </p:sp>
      <p:pic>
        <p:nvPicPr>
          <p:cNvPr id="8194" name="Picture 2" descr="K:\Eme-Laney\INCOMING HOUSESTAFF\PPT for website\ERAS Photos 2016-17\2017-2018\Gra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5598995" y="1676400"/>
            <a:ext cx="240200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Heather Heiser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909947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600" dirty="0"/>
              <a:t>	Michigan State </a:t>
            </a:r>
            <a:r>
              <a:rPr lang="en-US" sz="2600" dirty="0" smtClean="0"/>
              <a:t>University - Grand Rapids</a:t>
            </a:r>
            <a:endParaRPr lang="en-US" sz="2600" dirty="0"/>
          </a:p>
          <a:p>
            <a:pPr>
              <a:buNone/>
            </a:pPr>
            <a:endParaRPr lang="en-US" sz="2600" dirty="0"/>
          </a:p>
          <a:p>
            <a:r>
              <a:rPr lang="en-US" sz="26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600" dirty="0"/>
              <a:t>	University of Michigan</a:t>
            </a:r>
          </a:p>
          <a:p>
            <a:pPr>
              <a:buNone/>
            </a:pPr>
            <a:endParaRPr lang="en-US" sz="2600" dirty="0"/>
          </a:p>
          <a:p>
            <a:r>
              <a:rPr lang="en-US" sz="26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600" dirty="0"/>
              <a:t>	I love hosting board game nights with my ever-expanding collection of fairly obscure board games! </a:t>
            </a:r>
          </a:p>
          <a:p>
            <a:endParaRPr lang="en-US" sz="2200" dirty="0" smtClean="0"/>
          </a:p>
        </p:txBody>
      </p:sp>
      <p:pic>
        <p:nvPicPr>
          <p:cNvPr id="9218" name="Picture 2" descr="K:\Eme-Laney\INCOMING HOUSESTAFF\PPT for website\ERAS Photos 2016-17\2017-2018\Hei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76" y="1676400"/>
            <a:ext cx="2468124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8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Mohamad Hemu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80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Chicago Medical </a:t>
            </a:r>
            <a:r>
              <a:rPr lang="en-US" sz="2400" dirty="0" smtClean="0"/>
              <a:t>School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Denver </a:t>
            </a:r>
            <a:endParaRPr lang="en-US" sz="24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 </a:t>
            </a:r>
          </a:p>
          <a:p>
            <a:pPr marL="233363" indent="-233363">
              <a:buNone/>
              <a:tabLst>
                <a:tab pos="285750" algn="l"/>
              </a:tabLst>
            </a:pPr>
            <a:r>
              <a:rPr lang="en-US" sz="2400" dirty="0" smtClean="0"/>
              <a:t>	I </a:t>
            </a:r>
            <a:r>
              <a:rPr lang="en-US" sz="2400" dirty="0"/>
              <a:t>was almost recruited to play soccer on a professional level while in Romania, but life had other plans!</a:t>
            </a:r>
          </a:p>
          <a:p>
            <a:pPr marL="109728" indent="0">
              <a:buNone/>
            </a:pPr>
            <a:endParaRPr lang="en-US" sz="2400" dirty="0"/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2050" name="Picture 2" descr="K:\Eme-Laney\INCOMING HOUSESTAFF\PPT for website\Non-ERAS Photos\2017-2018\hemu, mohamad eras 2017-656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97" y="1676400"/>
            <a:ext cx="2627803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Kyrie Hungerford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5720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Rush Medical </a:t>
            </a:r>
            <a:r>
              <a:rPr lang="en-US" sz="2200" dirty="0" smtClean="0"/>
              <a:t>College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University of </a:t>
            </a:r>
            <a:r>
              <a:rPr lang="en-US" sz="2200" dirty="0" smtClean="0"/>
              <a:t>Michigan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b="1" dirty="0">
                <a:solidFill>
                  <a:srgbClr val="003A70"/>
                </a:solidFill>
              </a:rPr>
              <a:t>Fun Fact:</a:t>
            </a:r>
          </a:p>
          <a:p>
            <a:pPr marL="285750" indent="-285750">
              <a:buNone/>
            </a:pPr>
            <a:r>
              <a:rPr lang="en-US" sz="2200" dirty="0" smtClean="0"/>
              <a:t>	My </a:t>
            </a:r>
            <a:r>
              <a:rPr lang="en-US" sz="2200" dirty="0"/>
              <a:t>middle name is York, after the York Peppermint </a:t>
            </a:r>
            <a:r>
              <a:rPr lang="en-US" sz="2200" dirty="0" smtClean="0"/>
              <a:t>Patty.</a:t>
            </a:r>
          </a:p>
        </p:txBody>
      </p:sp>
      <p:pic>
        <p:nvPicPr>
          <p:cNvPr id="10242" name="Picture 2" descr="K:\Eme-Laney\INCOMING HOUSESTAFF\PPT for website\ERAS Photos 2016-17\2017-2018\Hungerfo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1658" r="2443"/>
          <a:stretch/>
        </p:blipFill>
        <p:spPr bwMode="auto">
          <a:xfrm>
            <a:off x="5562600" y="1752600"/>
            <a:ext cx="2439904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Melissa Kander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80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/>
              <a:t>	Ohio State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/>
              <a:t>	University of Notre </a:t>
            </a:r>
            <a:r>
              <a:rPr lang="en-US" sz="2400" dirty="0" smtClean="0"/>
              <a:t>Dame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/>
              <a:t>	One of my childhood swimming pictures was in a Gatorade commercial before the ESPYs last year.  </a:t>
            </a:r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11266" name="Picture 2" descr="K:\Eme-Laney\INCOMING HOUSESTAFF\PPT for website\ERAS Photos 2016-17\2017-2018\Kan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" b="2122"/>
          <a:stretch/>
        </p:blipFill>
        <p:spPr bwMode="auto">
          <a:xfrm>
            <a:off x="5498646" y="1724025"/>
            <a:ext cx="2578554" cy="360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Navina Kapur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453847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Wayne State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Michigan - </a:t>
            </a:r>
            <a:r>
              <a:rPr lang="en-US" sz="2400" dirty="0"/>
              <a:t>Ann </a:t>
            </a:r>
            <a:r>
              <a:rPr lang="en-US" sz="2400" dirty="0" smtClean="0"/>
              <a:t>Arbor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280988" indent="0">
              <a:buNone/>
            </a:pPr>
            <a:r>
              <a:rPr lang="en-US" sz="2400" dirty="0"/>
              <a:t>I enjoy long outdoor runs.</a:t>
            </a:r>
            <a:endParaRPr lang="en-US" sz="2400" dirty="0" smtClean="0"/>
          </a:p>
        </p:txBody>
      </p:sp>
      <p:pic>
        <p:nvPicPr>
          <p:cNvPr id="12290" name="Picture 2" descr="K:\Eme-Laney\INCOMING HOUSESTAFF\PPT for website\ERAS Photos 2016-17\2017-2018\Ka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7" y="1676400"/>
            <a:ext cx="2558143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3A70"/>
                </a:solidFill>
              </a:rPr>
              <a:t>2017-2018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3210342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Incoming 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Internal </a:t>
            </a:r>
            <a:r>
              <a:rPr lang="en-US" sz="4400" b="1" dirty="0"/>
              <a:t>Medicine 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House </a:t>
            </a:r>
            <a:r>
              <a:rPr lang="en-US" sz="4400" b="1" dirty="0"/>
              <a:t>Staff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Revathi</a:t>
            </a:r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Kollipara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449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Indiana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Notre </a:t>
            </a:r>
            <a:r>
              <a:rPr lang="en-US" sz="2400" dirty="0" smtClean="0"/>
              <a:t>Dame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280988" indent="0">
              <a:buNone/>
            </a:pPr>
            <a:r>
              <a:rPr lang="en-US" sz="2400" dirty="0"/>
              <a:t>I enjoy choreographing and dancing to Bollywood songs. </a:t>
            </a:r>
            <a:endParaRPr lang="en-US" sz="2200" dirty="0" smtClean="0"/>
          </a:p>
        </p:txBody>
      </p:sp>
      <p:pic>
        <p:nvPicPr>
          <p:cNvPr id="13314" name="Picture 2" descr="K:\Eme-Laney\INCOMING HOUSESTAFF\PPT for website\ERAS Photos 2016-17\2017-2018\Kollipa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/>
          <a:stretch/>
        </p:blipFill>
        <p:spPr bwMode="auto">
          <a:xfrm>
            <a:off x="5638800" y="1752599"/>
            <a:ext cx="2667000" cy="318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Sonya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Kothadia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14800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Miami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Duke University 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285750" indent="-176213">
              <a:buNone/>
            </a:pPr>
            <a:r>
              <a:rPr lang="en-US" sz="2400" dirty="0" smtClean="0"/>
              <a:t>	I </a:t>
            </a:r>
            <a:r>
              <a:rPr lang="en-US" sz="2400" dirty="0"/>
              <a:t>once bungee jumped over the Nile River. </a:t>
            </a:r>
            <a:endParaRPr lang="en-US" sz="2400" dirty="0" smtClean="0"/>
          </a:p>
        </p:txBody>
      </p:sp>
      <p:pic>
        <p:nvPicPr>
          <p:cNvPr id="14338" name="Picture 2" descr="K:\Eme-Laney\INCOMING HOUSESTAFF\PPT for website\ERAS Photos 2016-17\2017-2018\Kothad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b="2174"/>
          <a:stretch/>
        </p:blipFill>
        <p:spPr bwMode="auto">
          <a:xfrm>
            <a:off x="5572125" y="1752600"/>
            <a:ext cx="2467408" cy="35052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Kyaw </a:t>
            </a:r>
            <a:r>
              <a:rPr lang="en-US" sz="6000" dirty="0" err="1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Zaw</a:t>
            </a:r>
            <a:r>
              <a:rPr lang="en-US" sz="6000" dirty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Hein 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2900" y="1543050"/>
            <a:ext cx="3848100" cy="487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>
                <a:cs typeface="Arial" panose="020B0604020202020204" pitchFamily="34" charset="0"/>
              </a:rPr>
              <a:t>University of Medicine Mandalay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>
                <a:cs typeface="Arial" panose="020B0604020202020204" pitchFamily="34" charset="0"/>
              </a:rPr>
              <a:t>University of Medicine Mandalay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cs typeface="Arial" panose="020B0604020202020204" pitchFamily="34" charset="0"/>
              </a:rPr>
              <a:t>I am a photographer. </a:t>
            </a:r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6" name="Picture 2" descr="C:\Users\m132375\Downloads\IMG_304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889371" cy="2971799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Josephine Lee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SUNY </a:t>
            </a:r>
            <a:r>
              <a:rPr lang="en-US" sz="2400" dirty="0" smtClean="0"/>
              <a:t>Upstate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Cornell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 have a </a:t>
            </a:r>
            <a:r>
              <a:rPr lang="en-US" sz="2400" dirty="0" err="1"/>
              <a:t>chihuahua</a:t>
            </a:r>
            <a:r>
              <a:rPr lang="en-US" sz="2400" dirty="0"/>
              <a:t> named </a:t>
            </a:r>
            <a:r>
              <a:rPr lang="en-US" sz="2400" dirty="0" err="1"/>
              <a:t>Benji</a:t>
            </a:r>
            <a:r>
              <a:rPr lang="en-US" sz="2400" dirty="0"/>
              <a:t> who knows a ton of tricks!</a:t>
            </a:r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15362" name="Picture 2" descr="K:\Eme-Laney\INCOMING HOUSESTAFF\PPT for website\ERAS Photos 2016-17\2017-2018\Lee, 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b="2036"/>
          <a:stretch/>
        </p:blipFill>
        <p:spPr bwMode="auto">
          <a:xfrm>
            <a:off x="5562600" y="1828800"/>
            <a:ext cx="2371724" cy="3351372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Vlad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Manko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6908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Ohio State University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Northwestern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My friends and I just finished a 13-mile Spartan Race in the </a:t>
            </a:r>
            <a:r>
              <a:rPr lang="en-US" sz="2400" dirty="0" smtClean="0"/>
              <a:t>spring. </a:t>
            </a:r>
            <a:r>
              <a:rPr lang="en-US" sz="2200" dirty="0" smtClean="0"/>
              <a:t>	</a:t>
            </a:r>
          </a:p>
        </p:txBody>
      </p:sp>
      <p:pic>
        <p:nvPicPr>
          <p:cNvPr id="16386" name="Picture 2" descr="K:\Eme-Laney\INCOMING HOUSESTAFF\PPT for website\ERAS Photos 2016-17\2017-2018\Man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468394" cy="35052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Abdel Marques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14800" cy="441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New York Medical College 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Florida 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I've been dancing salsa since I was 12! </a:t>
            </a:r>
          </a:p>
        </p:txBody>
      </p:sp>
      <p:pic>
        <p:nvPicPr>
          <p:cNvPr id="17410" name="Picture 2" descr="K:\Eme-Laney\INCOMING HOUSESTAFF\PPT for website\ERAS Photos 2016-17\2017-2018\Marq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676400"/>
            <a:ext cx="2627126" cy="33528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Sammy McGowan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90675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Rush Medical </a:t>
            </a:r>
            <a:r>
              <a:rPr lang="en-US" sz="2400" dirty="0" smtClean="0"/>
              <a:t>College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 marL="285750" indent="0">
              <a:buNone/>
            </a:pPr>
            <a:r>
              <a:rPr lang="en-US" sz="2400" dirty="0" smtClean="0"/>
              <a:t>Brown </a:t>
            </a:r>
            <a:r>
              <a:rPr lang="en-US" sz="2400" dirty="0"/>
              <a:t>University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 can </a:t>
            </a:r>
            <a:r>
              <a:rPr lang="en-US" sz="2400" dirty="0" smtClean="0"/>
              <a:t>juggle. </a:t>
            </a:r>
          </a:p>
        </p:txBody>
      </p:sp>
      <p:pic>
        <p:nvPicPr>
          <p:cNvPr id="18434" name="Picture 2" descr="K:\Eme-Laney\INCOMING HOUSESTAFF\PPT for website\Non-ERAS Photos\2017-2018\McGow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2830" r="2829" b="5366"/>
          <a:stretch/>
        </p:blipFill>
        <p:spPr bwMode="auto">
          <a:xfrm>
            <a:off x="5486840" y="1600200"/>
            <a:ext cx="2818960" cy="38100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Andrew Moore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648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Tennessee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University </a:t>
            </a:r>
            <a:r>
              <a:rPr lang="en-US" sz="2400" dirty="0"/>
              <a:t>of TN at </a:t>
            </a:r>
            <a:r>
              <a:rPr lang="en-US" sz="2400" dirty="0" smtClean="0"/>
              <a:t>Martin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 was a piano performance major and worked as a pianist prior to medical school. </a:t>
            </a:r>
            <a:endParaRPr lang="en-US" sz="2400" dirty="0" smtClean="0"/>
          </a:p>
        </p:txBody>
      </p:sp>
      <p:pic>
        <p:nvPicPr>
          <p:cNvPr id="19458" name="Picture 2" descr="K:\Eme-Laney\INCOMING HOUSESTAFF\PPT for website\ERAS Photos 2016-17\2017-2018\Mo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66875"/>
            <a:ext cx="2904476" cy="3362325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Nazarian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5259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Thomas </a:t>
            </a:r>
            <a:r>
              <a:rPr lang="en-US" sz="2400" dirty="0"/>
              <a:t>Jefferson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Tufts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 do stand-up </a:t>
            </a:r>
            <a:r>
              <a:rPr lang="en-US" sz="2400" dirty="0" smtClean="0"/>
              <a:t>comedy.</a:t>
            </a:r>
            <a:r>
              <a:rPr lang="en-US" sz="2400" dirty="0"/>
              <a:t> 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  <p:pic>
        <p:nvPicPr>
          <p:cNvPr id="20482" name="Picture 2" descr="K:\Eme-Laney\INCOMING HOUSESTAFF\PPT for website\ERAS Photos 2016-17\2017-2018\Nazar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1"/>
            <a:ext cx="2750049" cy="33528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Nasha</a:t>
            </a:r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Nensey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6388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Medical College of Wisconsin </a:t>
            </a:r>
            <a:endParaRPr lang="en-US" sz="22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2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</a:t>
            </a:r>
            <a:r>
              <a:rPr lang="en-US" sz="2200" dirty="0"/>
              <a:t>of </a:t>
            </a:r>
            <a:r>
              <a:rPr lang="en-US" sz="2200" dirty="0" smtClean="0"/>
              <a:t>California - </a:t>
            </a:r>
            <a:r>
              <a:rPr lang="en-US" sz="2200" dirty="0"/>
              <a:t>San Diego </a:t>
            </a:r>
            <a:endParaRPr lang="en-US" sz="22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2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Having never owned boots in California, I spent my first 2 snowfalls in Wisconsin in flip-flops. Needless to say, I have learned my lesson.</a:t>
            </a:r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21506" name="Picture 2" descr="K:\Eme-Laney\INCOMING HOUSESTAFF\PPT for website\ERAS Photos 2016-17\2017-2018\Nens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5" y="1752600"/>
            <a:ext cx="2489675" cy="35052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Nandini</a:t>
            </a:r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Abburi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343400" cy="4419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Toledo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r>
              <a:rPr lang="en-US" sz="2400" b="1" dirty="0" smtClean="0">
                <a:solidFill>
                  <a:srgbClr val="003A70"/>
                </a:solidFill>
              </a:rPr>
              <a:t>Undergraduate </a:t>
            </a:r>
            <a:r>
              <a:rPr lang="en-US" sz="2400" b="1" dirty="0">
                <a:solidFill>
                  <a:srgbClr val="003A70"/>
                </a:solidFill>
              </a:rPr>
              <a:t>School:</a:t>
            </a:r>
          </a:p>
          <a:p>
            <a:pPr>
              <a:buNone/>
            </a:pPr>
            <a:r>
              <a:rPr lang="en-US" sz="2400" dirty="0"/>
              <a:t>	University of </a:t>
            </a:r>
            <a:r>
              <a:rPr lang="en-US" sz="2400" dirty="0" smtClean="0"/>
              <a:t>Michigan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 auditioned at America's Got Talent in LA with my college dance </a:t>
            </a:r>
            <a:r>
              <a:rPr lang="en-US" sz="2400" dirty="0" smtClean="0"/>
              <a:t>team.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77" y="1676400"/>
            <a:ext cx="2330123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Courtney O’Brien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876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Nova Southeastern University</a:t>
            </a:r>
            <a:endParaRPr lang="en-US" sz="24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Pennsylvania State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/>
              <a:t>	I have traveled to South America on four separate occasions. </a:t>
            </a:r>
            <a:endParaRPr lang="en-US" sz="2400" dirty="0" smtClean="0"/>
          </a:p>
        </p:txBody>
      </p:sp>
      <p:pic>
        <p:nvPicPr>
          <p:cNvPr id="22530" name="Picture 2" descr="K:\Eme-Laney\INCOMING HOUSESTAFF\PPT for website\ERAS Photos 2016-17\2017-2018\OBr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753833" cy="28194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Allie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Osen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91000" cy="464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Indiana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Bellarmine University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/>
              <a:t>	I enjoy a good trivia night!</a:t>
            </a:r>
            <a:endParaRPr lang="en-US" sz="2400" dirty="0" smtClean="0"/>
          </a:p>
        </p:txBody>
      </p:sp>
      <p:pic>
        <p:nvPicPr>
          <p:cNvPr id="23554" name="Picture 2" descr="K:\Eme-Laney\INCOMING HOUSESTAFF\PPT for website\ERAS Photos 2016-17\2017-2018\Os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r="-1" b="2639"/>
          <a:stretch/>
        </p:blipFill>
        <p:spPr bwMode="auto">
          <a:xfrm>
            <a:off x="5495508" y="1676401"/>
            <a:ext cx="2505492" cy="3376047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Keval Parikh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5029200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300" dirty="0" smtClean="0"/>
              <a:t>	</a:t>
            </a:r>
            <a:r>
              <a:rPr lang="en-US" sz="2300" dirty="0"/>
              <a:t>Oakland </a:t>
            </a:r>
            <a:r>
              <a:rPr lang="en-US" sz="2300" dirty="0" smtClean="0"/>
              <a:t>University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300" b="1" dirty="0" smtClean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300" dirty="0" smtClean="0"/>
              <a:t>	</a:t>
            </a:r>
            <a:r>
              <a:rPr lang="en-US" sz="2300" dirty="0"/>
              <a:t>University of </a:t>
            </a:r>
            <a:r>
              <a:rPr lang="en-US" sz="2300" dirty="0" smtClean="0"/>
              <a:t>Michigan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300" b="1" dirty="0">
                <a:solidFill>
                  <a:srgbClr val="003A70"/>
                </a:solidFill>
              </a:rPr>
              <a:t>Fun Fact:</a:t>
            </a:r>
          </a:p>
          <a:p>
            <a:pPr marL="285750" indent="0">
              <a:buNone/>
            </a:pPr>
            <a:r>
              <a:rPr lang="en-US" sz="2300" dirty="0" smtClean="0"/>
              <a:t>I'll </a:t>
            </a:r>
            <a:r>
              <a:rPr lang="en-US" sz="2300" dirty="0"/>
              <a:t>be traveling to Croatia with my friends after graduation. I also love basketball and Taco Bell. </a:t>
            </a:r>
            <a:endParaRPr lang="en-US" sz="2300" dirty="0" smtClean="0"/>
          </a:p>
          <a:p>
            <a:pPr marL="285750" indent="0">
              <a:buNone/>
            </a:pPr>
            <a:r>
              <a:rPr lang="en-US" sz="2000" dirty="0" smtClean="0">
                <a:solidFill>
                  <a:srgbClr val="003A70"/>
                </a:solidFill>
              </a:rPr>
              <a:t>*He’s also </a:t>
            </a:r>
            <a:r>
              <a:rPr lang="en-US" sz="2000" dirty="0" err="1" smtClean="0">
                <a:solidFill>
                  <a:srgbClr val="003A70"/>
                </a:solidFill>
              </a:rPr>
              <a:t>Raj’s</a:t>
            </a:r>
            <a:r>
              <a:rPr lang="en-US" sz="2000" dirty="0" smtClean="0">
                <a:solidFill>
                  <a:srgbClr val="003A70"/>
                </a:solidFill>
              </a:rPr>
              <a:t> cousin! They both love Taco Bell…</a:t>
            </a:r>
            <a:endParaRPr lang="en-US" sz="2000" dirty="0">
              <a:solidFill>
                <a:srgbClr val="003A70"/>
              </a:solidFill>
            </a:endParaRPr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24578" name="Picture 2" descr="K:\Eme-Laney\INCOMING HOUSESTAFF\PPT for website\ERAS Photos 2016-17\2017-2018\Parik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/>
          <a:stretch/>
        </p:blipFill>
        <p:spPr bwMode="auto">
          <a:xfrm>
            <a:off x="5619750" y="1828800"/>
            <a:ext cx="2403837" cy="3533775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Erica Park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502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/>
              <a:t>	Indiana University</a:t>
            </a:r>
          </a:p>
          <a:p>
            <a:pPr>
              <a:buNone/>
            </a:pPr>
            <a:endParaRPr lang="en-US" sz="1800" dirty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/>
              <a:t>	Indiana University</a:t>
            </a:r>
          </a:p>
          <a:p>
            <a:pPr>
              <a:buNone/>
            </a:pPr>
            <a:endParaRPr lang="en-US" sz="1800" dirty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285750" indent="0">
              <a:buNone/>
            </a:pPr>
            <a:r>
              <a:rPr lang="en-US" sz="2400" dirty="0"/>
              <a:t>I love to bake, and I post most of the recipes (along with some fun, random adventures) on my blog, </a:t>
            </a:r>
            <a:r>
              <a:rPr lang="en-US" sz="2400" dirty="0" err="1" smtClean="0">
                <a:solidFill>
                  <a:srgbClr val="003A70"/>
                </a:solidFill>
                <a:hlinkClick r:id="rId2"/>
              </a:rPr>
              <a:t>Nommable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2" name="Picture 2" descr="K:\Eme-Laney\House Staff Photos\2017-18 Photos\17-18 HS Orientation Photos\Medicine\Categoricals\Park, Er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337065" cy="3503771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Mary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Potkonjak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/>
              <a:t>	Medical College of Wisconsin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Chicago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it-IT" sz="2400" dirty="0"/>
              <a:t>I was a collegiate pole </a:t>
            </a:r>
            <a:r>
              <a:rPr lang="it-IT" sz="2400" dirty="0" smtClean="0"/>
              <a:t>vaulter.</a:t>
            </a:r>
            <a:endParaRPr lang="en-US" sz="2400" dirty="0" smtClean="0"/>
          </a:p>
        </p:txBody>
      </p:sp>
      <p:pic>
        <p:nvPicPr>
          <p:cNvPr id="26626" name="Picture 2" descr="K:\Eme-Laney\INCOMING HOUSESTAFF\PPT for website\ERAS Photos 2016-17\2017-2018\Potkonja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"/>
          <a:stretch/>
        </p:blipFill>
        <p:spPr bwMode="auto">
          <a:xfrm>
            <a:off x="5486400" y="1752601"/>
            <a:ext cx="2493818" cy="3428999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Carlo Prades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95425"/>
            <a:ext cx="4267200" cy="4829175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Chicago </a:t>
            </a:r>
            <a:r>
              <a:rPr lang="en-US" sz="2400" dirty="0"/>
              <a:t>Medical </a:t>
            </a:r>
            <a:r>
              <a:rPr lang="en-US" sz="2400" dirty="0" smtClean="0"/>
              <a:t>School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Illinois – Urbana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 </a:t>
            </a:r>
          </a:p>
          <a:p>
            <a:pPr marL="285750" indent="-285750">
              <a:buNone/>
            </a:pPr>
            <a:r>
              <a:rPr lang="en-US" sz="2400" dirty="0" smtClean="0"/>
              <a:t>	I </a:t>
            </a:r>
            <a:r>
              <a:rPr lang="en-US" sz="2400" dirty="0"/>
              <a:t>love playing guitar and have written some original music as </a:t>
            </a:r>
            <a:r>
              <a:rPr lang="en-US" sz="2400" dirty="0" smtClean="0"/>
              <a:t>well.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</p:txBody>
      </p:sp>
      <p:pic>
        <p:nvPicPr>
          <p:cNvPr id="27650" name="Picture 2" descr="K:\Eme-Laney\INCOMING HOUSESTAFF\PPT for website\ERAS Photos 2016-17\2017-2018\Prad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/>
        </p:blipFill>
        <p:spPr bwMode="auto">
          <a:xfrm>
            <a:off x="5539740" y="1600200"/>
            <a:ext cx="2511450" cy="32766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Sunny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Qiu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Duke </a:t>
            </a:r>
            <a:r>
              <a:rPr lang="en-US" sz="2400" dirty="0" smtClean="0"/>
              <a:t>University</a:t>
            </a:r>
          </a:p>
          <a:p>
            <a:endParaRPr lang="en-US" sz="2400" b="1" dirty="0">
              <a:solidFill>
                <a:srgbClr val="003A70"/>
              </a:solidFill>
            </a:endParaRPr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Duke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280988" indent="0">
              <a:buNone/>
            </a:pPr>
            <a:r>
              <a:rPr lang="en-US" sz="2400" dirty="0"/>
              <a:t>I was on the winning team of Duke’s graduate IM basketball league as an </a:t>
            </a:r>
            <a:r>
              <a:rPr lang="en-US" sz="2400" dirty="0" smtClean="0"/>
              <a:t>MS1.</a:t>
            </a:r>
          </a:p>
        </p:txBody>
      </p:sp>
      <p:pic>
        <p:nvPicPr>
          <p:cNvPr id="28674" name="Picture 2" descr="K:\Eme-Laney\INCOMING HOUSESTAFF\PPT for website\ERAS Photos 2016-17\2017-2018\Qi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 bwMode="auto">
          <a:xfrm>
            <a:off x="5567114" y="1666875"/>
            <a:ext cx="2483093" cy="3667126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Megan Randall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14800" cy="480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Rush Medical </a:t>
            </a:r>
            <a:r>
              <a:rPr lang="en-US" sz="2400" dirty="0" smtClean="0"/>
              <a:t>College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Wheaton </a:t>
            </a:r>
            <a:r>
              <a:rPr lang="en-US" sz="2400" dirty="0" smtClean="0"/>
              <a:t>College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 </a:t>
            </a:r>
          </a:p>
          <a:p>
            <a:pPr marL="285750" indent="-176213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/>
              <a:t>In college I worked in a lab doing freshwater </a:t>
            </a:r>
            <a:r>
              <a:rPr lang="en-US" sz="2400" dirty="0" smtClean="0"/>
              <a:t>research, </a:t>
            </a:r>
            <a:r>
              <a:rPr lang="en-US" sz="2400" dirty="0"/>
              <a:t>where I fed tiny shrimp to jelly fish under a microscope.</a:t>
            </a:r>
            <a:endParaRPr lang="en-US" sz="2400" dirty="0" smtClean="0"/>
          </a:p>
        </p:txBody>
      </p:sp>
      <p:pic>
        <p:nvPicPr>
          <p:cNvPr id="29698" name="Picture 2" descr="K:\Eme-Laney\INCOMING HOUSESTAFF\PPT for website\ERAS Photos 2016-17\2017-2018\Rand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"/>
          <a:stretch/>
        </p:blipFill>
        <p:spPr bwMode="auto">
          <a:xfrm>
            <a:off x="5598822" y="1752600"/>
            <a:ext cx="2387547" cy="35052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Aysel Renard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72758"/>
            <a:ext cx="4191000" cy="4828042"/>
          </a:xfrm>
        </p:spPr>
        <p:txBody>
          <a:bodyPr>
            <a:noAutofit/>
          </a:bodyPr>
          <a:lstStyle/>
          <a:p>
            <a:r>
              <a:rPr lang="en-US" sz="17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dirty="0"/>
              <a:t>University of </a:t>
            </a:r>
            <a:r>
              <a:rPr lang="en-US" sz="1700" dirty="0" smtClean="0"/>
              <a:t>Illinois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sz="17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1700" dirty="0" smtClean="0"/>
              <a:t>	Loyola University 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1700" b="1" dirty="0">
                <a:solidFill>
                  <a:srgbClr val="003A70"/>
                </a:solidFill>
              </a:rPr>
              <a:t>Fun Fact:</a:t>
            </a:r>
          </a:p>
          <a:p>
            <a:pPr marL="285750" indent="-285750">
              <a:buNone/>
            </a:pPr>
            <a:r>
              <a:rPr lang="en-US" sz="1700" dirty="0" smtClean="0"/>
              <a:t>	When </a:t>
            </a:r>
            <a:r>
              <a:rPr lang="en-US" sz="1700" dirty="0"/>
              <a:t>I was a little girl growing up in Istanbul I was fascinated by tourists and their strange languages.  In an effort to fool people into thinking I too was a tourist from a faraway land, I would also speak in a strange language, though mine was made up gibberish.  Looking back I realize I probably wasn't fooling anyone, as six year olds don't generally vacation by themselves</a:t>
            </a:r>
            <a:r>
              <a:rPr lang="en-US" sz="1700" dirty="0" smtClean="0"/>
              <a:t>.</a:t>
            </a:r>
            <a:endParaRPr lang="en-US" sz="1700" dirty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  <p:pic>
        <p:nvPicPr>
          <p:cNvPr id="1026" name="Picture 2" descr="K:\Eme-Laney\INCOMING HOUSESTAFF\PPT for website\Non-ERAS Photos\2017-2018\ayselren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35991"/>
            <a:ext cx="2514600" cy="3293209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Andrew Rodriguez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70037"/>
            <a:ext cx="4114800" cy="43735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Rush Medical College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California - San </a:t>
            </a:r>
            <a:r>
              <a:rPr lang="en-US" sz="2400" dirty="0"/>
              <a:t>Diego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I’ve won </a:t>
            </a:r>
            <a:r>
              <a:rPr lang="en-US" sz="2400" dirty="0"/>
              <a:t>trivia night at </a:t>
            </a:r>
            <a:r>
              <a:rPr lang="en-US" sz="2400" dirty="0" smtClean="0"/>
              <a:t>Hawkeye's.</a:t>
            </a:r>
            <a:endParaRPr lang="en-US" sz="2400" dirty="0"/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30722" name="Picture 2" descr="K:\Eme-Laney\INCOMING HOUSESTAFF\PPT for website\ERAS Photos 2016-17\2017-2018\Rodrigue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"/>
          <a:stretch/>
        </p:blipFill>
        <p:spPr bwMode="auto">
          <a:xfrm>
            <a:off x="5562600" y="1676400"/>
            <a:ext cx="2371725" cy="341035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Audrey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Bampoe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191000" cy="4525963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sz="2600" b="1" dirty="0" smtClean="0">
                <a:solidFill>
                  <a:srgbClr val="003A70"/>
                </a:solidFill>
              </a:rPr>
              <a:t>Medical School:</a:t>
            </a:r>
          </a:p>
          <a:p>
            <a:pPr marL="228600" indent="-228600">
              <a:buNone/>
            </a:pPr>
            <a:r>
              <a:rPr lang="en-US" sz="2600" dirty="0" smtClean="0"/>
              <a:t>	SUNY Downstate</a:t>
            </a:r>
          </a:p>
          <a:p>
            <a:pPr marL="228600" indent="-228600">
              <a:buNone/>
            </a:pPr>
            <a:endParaRPr lang="en-US" sz="2600" dirty="0" smtClean="0"/>
          </a:p>
          <a:p>
            <a:pPr marL="228600" indent="-228600"/>
            <a:r>
              <a:rPr lang="en-US" sz="2600" b="1" dirty="0" smtClean="0">
                <a:solidFill>
                  <a:srgbClr val="003A70"/>
                </a:solidFill>
              </a:rPr>
              <a:t>Undergraduate School:</a:t>
            </a:r>
          </a:p>
          <a:p>
            <a:pPr marL="228600" indent="-228600">
              <a:buNone/>
            </a:pPr>
            <a:r>
              <a:rPr lang="en-US" sz="2600" dirty="0" smtClean="0"/>
              <a:t>	</a:t>
            </a:r>
            <a:r>
              <a:rPr lang="en-US" sz="2600" dirty="0"/>
              <a:t>Cornell </a:t>
            </a:r>
            <a:r>
              <a:rPr lang="en-US" sz="2600" dirty="0" smtClean="0"/>
              <a:t>University</a:t>
            </a:r>
          </a:p>
          <a:p>
            <a:pPr marL="228600" indent="-228600">
              <a:buNone/>
            </a:pPr>
            <a:endParaRPr lang="en-US" sz="2600" dirty="0" smtClean="0">
              <a:solidFill>
                <a:srgbClr val="003A70"/>
              </a:solidFill>
            </a:endParaRPr>
          </a:p>
          <a:p>
            <a:pPr marL="228600" indent="-228600"/>
            <a:r>
              <a:rPr lang="en-US" sz="2600" b="1" dirty="0" smtClean="0">
                <a:solidFill>
                  <a:srgbClr val="003A70"/>
                </a:solidFill>
              </a:rPr>
              <a:t>Fun Fact:</a:t>
            </a:r>
          </a:p>
          <a:p>
            <a:pPr marL="228600" indent="-228600">
              <a:buNone/>
            </a:pPr>
            <a:r>
              <a:rPr lang="en-US" sz="2600" dirty="0" smtClean="0"/>
              <a:t>	I </a:t>
            </a:r>
            <a:r>
              <a:rPr lang="en-US" sz="2600" dirty="0"/>
              <a:t>live and breathe all things Mariah </a:t>
            </a:r>
            <a:r>
              <a:rPr lang="en-US" sz="2600" dirty="0" smtClean="0"/>
              <a:t>Carey.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1026" name="Picture 2" descr="K:\Eme-Laney\INCOMING HOUSESTAFF\PPT for website\ERAS Photos 2016-17\2017-2018\Bamp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85925"/>
            <a:ext cx="2595926" cy="30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Allie </a:t>
            </a:r>
            <a:r>
              <a:rPr lang="en-US" sz="6000" dirty="0" err="1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Rzepczynski</a:t>
            </a:r>
            <a:endParaRPr lang="en-US" sz="6000" dirty="0" smtClean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91000" cy="472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 marL="280988" indent="0">
              <a:buNone/>
            </a:pPr>
            <a:r>
              <a:rPr lang="en-US" sz="2400" dirty="0"/>
              <a:t>Loyola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/>
              <a:t>	University of Notre Dame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/>
              <a:t>	I’ve been on the field of 19 college and professional football stadiums. </a:t>
            </a:r>
            <a:endParaRPr lang="en-US" sz="2400" dirty="0" smtClean="0"/>
          </a:p>
        </p:txBody>
      </p:sp>
      <p:pic>
        <p:nvPicPr>
          <p:cNvPr id="31746" name="Picture 2" descr="K:\Eme-Laney\INCOMING HOUSESTAFF\PPT for website\ERAS Photos 2016-17\2017-2018\Rzepcyns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"/>
          <a:stretch/>
        </p:blipFill>
        <p:spPr bwMode="auto">
          <a:xfrm>
            <a:off x="5562600" y="1752600"/>
            <a:ext cx="2481628" cy="35814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Nabila Sardar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87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Loyola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Southern California </a:t>
            </a:r>
            <a:endParaRPr lang="en-US" sz="2400" dirty="0" smtClean="0"/>
          </a:p>
          <a:p>
            <a:pPr>
              <a:buNone/>
            </a:pPr>
            <a:endParaRPr lang="en-US" sz="10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Growing up, my family had over 10 different animals as pets (sugar glider, chameleon, macaw, python </a:t>
            </a:r>
            <a:r>
              <a:rPr lang="en-US" sz="2400" dirty="0" smtClean="0"/>
              <a:t>included). </a:t>
            </a:r>
            <a:r>
              <a:rPr lang="en-US" sz="2400" dirty="0"/>
              <a:t>	</a:t>
            </a:r>
            <a:endParaRPr lang="en-US" sz="2400" dirty="0" smtClean="0"/>
          </a:p>
        </p:txBody>
      </p:sp>
      <p:pic>
        <p:nvPicPr>
          <p:cNvPr id="10242" name="Picture 2" descr="K:\Eme-Laney\INCOMING HOUSESTAFF\PPT for website\Non-ERAS Photos\2017-2018\NSar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971800" cy="29718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Steve Sawyer, Jr.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Creighton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Creighton </a:t>
            </a:r>
            <a:r>
              <a:rPr lang="en-US" sz="2400" dirty="0"/>
              <a:t>University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 enjoy backpacking and recently went on a trip to Havasu Falls in the Grand Canyon.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1026" name="Picture 2" descr="K:\Eme-Laney\INCOMING HOUSESTAFF\PPT for website\ERAS Photos 2016-17\2017-2018\Sawy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2735"/>
          <a:stretch/>
        </p:blipFill>
        <p:spPr bwMode="auto">
          <a:xfrm>
            <a:off x="5556586" y="1752601"/>
            <a:ext cx="2480332" cy="35052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Mica </a:t>
            </a:r>
            <a:r>
              <a:rPr lang="en-US" sz="6000" dirty="0" err="1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Schachter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798637"/>
            <a:ext cx="4343400" cy="4144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/>
              <a:t>Instituto</a:t>
            </a:r>
            <a:r>
              <a:rPr lang="en-US" sz="2400" dirty="0"/>
              <a:t> </a:t>
            </a:r>
            <a:r>
              <a:rPr lang="en-US" sz="2400" dirty="0" err="1"/>
              <a:t>Universitario</a:t>
            </a:r>
            <a:r>
              <a:rPr lang="en-US" sz="2400" dirty="0"/>
              <a:t> </a:t>
            </a:r>
            <a:r>
              <a:rPr lang="en-US" sz="2400" dirty="0" err="1"/>
              <a:t>Italiano</a:t>
            </a:r>
            <a:r>
              <a:rPr lang="en-US" sz="2400" dirty="0"/>
              <a:t> de </a:t>
            </a:r>
            <a:r>
              <a:rPr lang="en-US" sz="2400" dirty="0" smtClean="0"/>
              <a:t>Rosario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/>
              <a:t>	I am addicted to cheese, shoes and classic rock! </a:t>
            </a:r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2050" name="Picture 2" descr="K:\Eme-Laney\INCOMING HOUSESTAFF\PPT for website\ERAS Photos 2016-17\2017-2018\Schac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590800" cy="296339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Jordan Scharping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962400" cy="5257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Virginia </a:t>
            </a:r>
            <a:r>
              <a:rPr lang="en-US" sz="2400" dirty="0" smtClean="0"/>
              <a:t>Tech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UCLA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 marL="280988" indent="0">
              <a:buNone/>
            </a:pPr>
            <a:r>
              <a:rPr lang="en-US" sz="2400" dirty="0"/>
              <a:t>When I was a kid, I went to a basketball camp led by Michael Jordan, called "Michael Jordan Flight School."</a:t>
            </a:r>
          </a:p>
          <a:p>
            <a:pPr marL="109728" indent="0">
              <a:buNone/>
            </a:pPr>
            <a:endParaRPr lang="en-US" sz="2200" dirty="0" smtClean="0"/>
          </a:p>
        </p:txBody>
      </p:sp>
      <p:pic>
        <p:nvPicPr>
          <p:cNvPr id="3074" name="Picture 2" descr="K:\Eme-Laney\INCOMING HOUSESTAFF\PPT for website\ERAS Photos 2016-17\2017-2018\Schar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"/>
          <a:stretch/>
        </p:blipFill>
        <p:spPr bwMode="auto">
          <a:xfrm>
            <a:off x="5562600" y="1676400"/>
            <a:ext cx="2455293" cy="36195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Rupal Shastri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93837"/>
            <a:ext cx="37338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 marL="273050" indent="-273050">
              <a:buNone/>
            </a:pPr>
            <a:r>
              <a:rPr lang="en-US" sz="2400" dirty="0" smtClean="0"/>
              <a:t>	Michigan </a:t>
            </a:r>
            <a:r>
              <a:rPr lang="en-US" sz="2400" dirty="0"/>
              <a:t>State </a:t>
            </a:r>
            <a:r>
              <a:rPr lang="en-US" sz="2400" dirty="0" smtClean="0"/>
              <a:t>University - Flint</a:t>
            </a:r>
          </a:p>
          <a:p>
            <a:pPr marL="273050" indent="-273050"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University </a:t>
            </a:r>
            <a:r>
              <a:rPr lang="en-US" sz="2400" dirty="0"/>
              <a:t>of </a:t>
            </a:r>
            <a:r>
              <a:rPr lang="en-US" sz="2400" dirty="0" smtClean="0"/>
              <a:t>Michigan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280988" indent="0">
              <a:buNone/>
            </a:pPr>
            <a:r>
              <a:rPr lang="en-US" sz="2400" dirty="0" smtClean="0"/>
              <a:t>I </a:t>
            </a:r>
            <a:r>
              <a:rPr lang="en-US" sz="2400" dirty="0"/>
              <a:t>clog danced in high school! </a:t>
            </a:r>
          </a:p>
          <a:p>
            <a:pPr marL="109728" indent="0">
              <a:buNone/>
            </a:pPr>
            <a:endParaRPr lang="en-US" sz="2200" dirty="0" smtClean="0"/>
          </a:p>
        </p:txBody>
      </p:sp>
      <p:pic>
        <p:nvPicPr>
          <p:cNvPr id="4098" name="Picture 2" descr="K:\Eme-Laney\INCOMING HOUSESTAFF\PPT for website\ERAS Photos 2016-17\2017-2018\Shastr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"/>
          <a:stretch/>
        </p:blipFill>
        <p:spPr bwMode="auto">
          <a:xfrm>
            <a:off x="5600700" y="1752599"/>
            <a:ext cx="2238375" cy="2897707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Lauren Singer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886200" cy="480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Oakland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Vanderbilt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273050" indent="-273050">
              <a:buNone/>
            </a:pPr>
            <a:r>
              <a:rPr lang="en-US" sz="2400" dirty="0"/>
              <a:t> </a:t>
            </a:r>
            <a:r>
              <a:rPr lang="en-US" sz="2400" dirty="0" smtClean="0"/>
              <a:t>	I </a:t>
            </a:r>
            <a:r>
              <a:rPr lang="en-US" sz="2400" dirty="0"/>
              <a:t>was a competitive figure skater for many years and I've skated in shows with several Olympians. 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5122" name="Picture 2" descr="K:\Eme-Laney\INCOMING HOUSESTAFF\PPT for website\ERAS Photos 2016-17\2017-2018\Sin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17" b="2112"/>
          <a:stretch/>
        </p:blipFill>
        <p:spPr bwMode="auto">
          <a:xfrm>
            <a:off x="5638800" y="1752600"/>
            <a:ext cx="2293819" cy="3267075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David Smyth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64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Utah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Utah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I enjoy refinishing and reupholstering midcentury modern furniture in my free time.</a:t>
            </a:r>
            <a:endParaRPr lang="en-US" sz="2400" dirty="0" smtClean="0"/>
          </a:p>
        </p:txBody>
      </p:sp>
      <p:pic>
        <p:nvPicPr>
          <p:cNvPr id="1027" name="Picture 3" descr="K:\Eme-Laney\INCOMING HOUSESTAFF\PPT for website\Non-ERAS Photos\2017-2018\DSmy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2971800" cy="29718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Andrea Sterenstein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343400" cy="5029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Chicago Medical </a:t>
            </a:r>
            <a:r>
              <a:rPr lang="en-US" sz="2400" dirty="0" smtClean="0"/>
              <a:t>School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Case Western Reserve University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285750" indent="0">
              <a:buNone/>
            </a:pPr>
            <a:r>
              <a:rPr lang="en-US" sz="2400" dirty="0"/>
              <a:t>I completed the Disney Princess 1/2 marathon in Disney World with my mom just before starting medical school. 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</p:txBody>
      </p:sp>
      <p:pic>
        <p:nvPicPr>
          <p:cNvPr id="1026" name="Picture 2" descr="K:\Eme-Laney\INCOMING HOUSESTAFF\PPT for website\Non-ERAS Photos\2017-2018\Andrea Sterenste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86" y="1676400"/>
            <a:ext cx="2296014" cy="3429000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David Walker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/>
              <a:t>Rush Medical </a:t>
            </a:r>
            <a:r>
              <a:rPr lang="en-US" sz="2600" dirty="0" smtClean="0"/>
              <a:t>College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/>
              <a:t>Carleton </a:t>
            </a:r>
            <a:r>
              <a:rPr lang="en-US" sz="2600" dirty="0" smtClean="0"/>
              <a:t>College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/>
              <a:t>During my gap year before medical school, I studied Great White Sharks in </a:t>
            </a:r>
            <a:r>
              <a:rPr lang="en-US" sz="2600" dirty="0" err="1"/>
              <a:t>Mossel</a:t>
            </a:r>
            <a:r>
              <a:rPr lang="en-US" sz="2600" dirty="0"/>
              <a:t> Bay, South Africa as part of a research internship.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7170" name="Picture 2" descr="K:\Eme-Laney\INCOMING HOUSESTAFF\PPT for website\ERAS Photos 2016-17\2017-2018\Wal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59128"/>
            <a:ext cx="2590800" cy="3903472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Adrienne Barry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5105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/>
              <a:t>Illinois </a:t>
            </a:r>
            <a:r>
              <a:rPr lang="en-US" sz="2400" smtClean="0"/>
              <a:t>– Chicago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Emory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/>
              <a:t>	I played violin in my local professional orchestra during medical school. </a:t>
            </a:r>
            <a:endParaRPr lang="en-US" sz="2400" dirty="0" smtClean="0"/>
          </a:p>
        </p:txBody>
      </p:sp>
      <p:pic>
        <p:nvPicPr>
          <p:cNvPr id="1026" name="Picture 2" descr="K:\Eme-Laney\INCOMING HOUSESTAFF\PPT for website\Non-ERAS Photos\2017-2018\Adrienne Barry_photo_large 2.3 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362200" cy="343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Conor Walsh</a:t>
            </a:r>
            <a:endParaRPr lang="en-US" sz="6000" dirty="0">
              <a:ln w="11430"/>
              <a:solidFill>
                <a:srgbClr val="003A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46237"/>
            <a:ext cx="43434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Tufts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Bowdoin </a:t>
            </a:r>
            <a:r>
              <a:rPr lang="en-US" sz="2400" dirty="0" smtClean="0"/>
              <a:t>College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 </a:t>
            </a:r>
          </a:p>
          <a:p>
            <a:pPr marL="285750" indent="-285750">
              <a:buNone/>
            </a:pPr>
            <a:r>
              <a:rPr lang="en-US" sz="2400" dirty="0" smtClean="0"/>
              <a:t>	I </a:t>
            </a:r>
            <a:r>
              <a:rPr lang="en-US" sz="2400" dirty="0"/>
              <a:t>recently got married in India!</a:t>
            </a:r>
            <a:endParaRPr lang="en-US" sz="2400" dirty="0" smtClean="0"/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8194" name="Picture 2" descr="K:\Eme-Laney\INCOMING HOUSESTAFF\PPT for website\ERAS Photos 2016-17\2017-2018\Wal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"/>
          <a:stretch/>
        </p:blipFill>
        <p:spPr bwMode="auto">
          <a:xfrm>
            <a:off x="5476931" y="1905000"/>
            <a:ext cx="2676469" cy="2771775"/>
          </a:xfrm>
          <a:prstGeom prst="roundRect">
            <a:avLst>
              <a:gd name="adj" fmla="val 8594"/>
            </a:avLst>
          </a:prstGeom>
          <a:ln w="57150">
            <a:solidFill>
              <a:srgbClr val="003A70"/>
            </a:solidFill>
            <a:prstDash val="sysDash"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7848600" cy="1371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5500" dirty="0" smtClean="0">
                <a:solidFill>
                  <a:schemeClr val="tx1"/>
                </a:solidFill>
              </a:rPr>
              <a:t>Attending Staff</a:t>
            </a:r>
            <a:endParaRPr lang="en-US" sz="55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3A70"/>
                </a:solidFill>
              </a:rPr>
              <a:t>Thank You</a:t>
            </a:r>
            <a:endParaRPr lang="en-US" sz="7200" dirty="0">
              <a:solidFill>
                <a:srgbClr val="003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Mary Biglin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80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400" dirty="0"/>
              <a:t>	Wayne State </a:t>
            </a:r>
            <a:r>
              <a:rPr lang="en-US" sz="2400" dirty="0" smtClean="0"/>
              <a:t>University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003A70"/>
                </a:solidFill>
              </a:rPr>
              <a:t>Undergraduate School: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</a:t>
            </a:r>
            <a:r>
              <a:rPr lang="en-US" sz="2400" dirty="0" smtClean="0"/>
              <a:t>Michigan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>
              <a:buNone/>
            </a:pPr>
            <a:r>
              <a:rPr lang="en-US" sz="2400" dirty="0"/>
              <a:t>	I will (most likely) be running the Chicago Half Marathon in September!</a:t>
            </a:r>
            <a:endParaRPr lang="en-US" sz="2400" dirty="0" smtClean="0"/>
          </a:p>
        </p:txBody>
      </p:sp>
      <p:pic>
        <p:nvPicPr>
          <p:cNvPr id="1026" name="Picture 2" descr="K:\Eme-Laney\INCOMING HOUSESTAFF\PPT for website\ERAS Photos 2016-17\2017-2018\Bigl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727" r="2178" b="1363"/>
          <a:stretch/>
        </p:blipFill>
        <p:spPr bwMode="auto">
          <a:xfrm>
            <a:off x="5562600" y="1676400"/>
            <a:ext cx="2537533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Vishal Birk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105400"/>
          </a:xfrm>
        </p:spPr>
        <p:txBody>
          <a:bodyPr>
            <a:noAutofit/>
          </a:bodyPr>
          <a:lstStyle/>
          <a:p>
            <a:pPr marL="114300" indent="-114300"/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 marL="114300" indent="-114300">
              <a:buNone/>
            </a:pPr>
            <a:r>
              <a:rPr lang="en-US" sz="2400" dirty="0" smtClean="0"/>
              <a:t>	Wayne </a:t>
            </a:r>
            <a:r>
              <a:rPr lang="en-US" sz="2400" dirty="0"/>
              <a:t>State </a:t>
            </a:r>
            <a:r>
              <a:rPr lang="en-US" sz="2400" dirty="0" smtClean="0"/>
              <a:t>University</a:t>
            </a:r>
          </a:p>
          <a:p>
            <a:pPr marL="114300" indent="-114300">
              <a:buNone/>
            </a:pPr>
            <a:endParaRPr lang="en-US" sz="1100" dirty="0" smtClean="0">
              <a:cs typeface="Lucida Sans Unicode" pitchFamily="34" charset="0"/>
            </a:endParaRPr>
          </a:p>
          <a:p>
            <a:pPr marL="114300" indent="-114300"/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 marL="114300" indent="-114300">
              <a:buNone/>
            </a:pPr>
            <a:r>
              <a:rPr lang="en-US" sz="2400" dirty="0" smtClean="0"/>
              <a:t>	University </a:t>
            </a:r>
            <a:r>
              <a:rPr lang="en-US" sz="2400" dirty="0"/>
              <a:t>of Western </a:t>
            </a:r>
            <a:r>
              <a:rPr lang="en-US" sz="2400" dirty="0" smtClean="0"/>
              <a:t>Ontario</a:t>
            </a:r>
          </a:p>
          <a:p>
            <a:pPr marL="114300" indent="-114300">
              <a:buNone/>
            </a:pPr>
            <a:endParaRPr lang="en-US" sz="1100" dirty="0" smtClean="0"/>
          </a:p>
          <a:p>
            <a:pPr marL="114300" indent="-114300"/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114300" indent="-114300">
              <a:buNone/>
            </a:pPr>
            <a:r>
              <a:rPr lang="en-US" sz="2400" dirty="0" smtClean="0"/>
              <a:t>	I've </a:t>
            </a:r>
            <a:r>
              <a:rPr lang="en-US" sz="2400" dirty="0"/>
              <a:t>competed in an official video game tournament, in which 3 of the top 10 players in the world were present.</a:t>
            </a:r>
            <a:endParaRPr lang="en-US" sz="2400" dirty="0" smtClean="0"/>
          </a:p>
          <a:p>
            <a:pPr marL="338138" indent="0">
              <a:buNone/>
            </a:pPr>
            <a:r>
              <a:rPr lang="en-US" sz="2200" dirty="0" smtClean="0">
                <a:latin typeface="+mj-lt"/>
              </a:rPr>
              <a:t>	</a:t>
            </a:r>
          </a:p>
          <a:p>
            <a:pPr>
              <a:buNone/>
            </a:pPr>
            <a:r>
              <a:rPr lang="en-US" sz="2200" dirty="0">
                <a:latin typeface="+mj-lt"/>
              </a:rPr>
              <a:t>	</a:t>
            </a:r>
            <a:endParaRPr lang="en-US" sz="2200" dirty="0" smtClean="0">
              <a:latin typeface="+mj-lt"/>
            </a:endParaRPr>
          </a:p>
        </p:txBody>
      </p:sp>
      <p:pic>
        <p:nvPicPr>
          <p:cNvPr id="2050" name="Picture 2" descr="K:\Eme-Laney\INCOMING HOUSESTAFF\PPT for website\ERAS Photos 2016-17\2017-2018\Bir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"/>
          <a:stretch/>
        </p:blipFill>
        <p:spPr bwMode="auto">
          <a:xfrm>
            <a:off x="5550026" y="1676400"/>
            <a:ext cx="2547984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Cydney Bullock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14800" cy="4648200"/>
          </a:xfrm>
        </p:spPr>
        <p:txBody>
          <a:bodyPr>
            <a:noAutofit/>
          </a:bodyPr>
          <a:lstStyle/>
          <a:p>
            <a:pPr marL="273050" indent="-273050"/>
            <a:r>
              <a:rPr lang="en-US" sz="2400" b="1" dirty="0" smtClean="0">
                <a:solidFill>
                  <a:srgbClr val="003A70"/>
                </a:solidFill>
              </a:rPr>
              <a:t>Medical School:</a:t>
            </a:r>
          </a:p>
          <a:p>
            <a:pPr marL="273050" indent="-273050"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North </a:t>
            </a:r>
            <a:r>
              <a:rPr lang="en-US" sz="2400" dirty="0" smtClean="0"/>
              <a:t>Carolina</a:t>
            </a:r>
          </a:p>
          <a:p>
            <a:pPr marL="273050" indent="-273050">
              <a:buNone/>
            </a:pPr>
            <a:endParaRPr lang="en-US" sz="2400" dirty="0" smtClean="0"/>
          </a:p>
          <a:p>
            <a:pPr marL="273050" indent="-273050"/>
            <a:r>
              <a:rPr lang="en-US" sz="2400" b="1" dirty="0">
                <a:solidFill>
                  <a:srgbClr val="003A70"/>
                </a:solidFill>
              </a:rPr>
              <a:t>Undergraduate School:</a:t>
            </a:r>
          </a:p>
          <a:p>
            <a:pPr marL="273050" indent="-273050">
              <a:buNone/>
            </a:pPr>
            <a:r>
              <a:rPr lang="en-US" sz="2400" dirty="0" smtClean="0"/>
              <a:t>	</a:t>
            </a:r>
            <a:r>
              <a:rPr lang="en-US" sz="2400" dirty="0"/>
              <a:t>University of North </a:t>
            </a:r>
            <a:r>
              <a:rPr lang="en-US" sz="2400" dirty="0" smtClean="0"/>
              <a:t>Carolina</a:t>
            </a:r>
          </a:p>
          <a:p>
            <a:pPr marL="273050" indent="-273050">
              <a:buNone/>
            </a:pPr>
            <a:endParaRPr lang="en-US" sz="2400" dirty="0" smtClean="0"/>
          </a:p>
          <a:p>
            <a:pPr marL="273050" indent="-273050"/>
            <a:r>
              <a:rPr lang="en-US" sz="2400" b="1" dirty="0">
                <a:solidFill>
                  <a:srgbClr val="003A70"/>
                </a:solidFill>
              </a:rPr>
              <a:t>Fun Fact:</a:t>
            </a:r>
          </a:p>
          <a:p>
            <a:pPr marL="273050" indent="-273050">
              <a:buNone/>
            </a:pPr>
            <a:r>
              <a:rPr lang="en-US" sz="2400" dirty="0" smtClean="0"/>
              <a:t>	I </a:t>
            </a:r>
            <a:r>
              <a:rPr lang="en-US" sz="2400" dirty="0"/>
              <a:t>don't like fruit, but I love vegetables.	</a:t>
            </a:r>
            <a:endParaRPr lang="en-US" sz="2400" dirty="0" smtClean="0"/>
          </a:p>
        </p:txBody>
      </p:sp>
      <p:pic>
        <p:nvPicPr>
          <p:cNvPr id="1026" name="Picture 2" descr="K:\Eme-Laney\INCOMING HOUSESTAFF\PPT for website\Non-ERAS Photos\2017-2018\Cydney Bullo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r="4595"/>
          <a:stretch/>
        </p:blipFill>
        <p:spPr bwMode="auto">
          <a:xfrm>
            <a:off x="5181600" y="1828799"/>
            <a:ext cx="3181350" cy="277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solidFill>
                  <a:srgbClr val="003A7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Sarah Carballo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14800" cy="49530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3A70"/>
                </a:solidFill>
              </a:rPr>
              <a:t>Medical School: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Chicago Medical School </a:t>
            </a:r>
            <a:endParaRPr lang="en-US" sz="2200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sz="2200" b="1" dirty="0" smtClean="0">
                <a:solidFill>
                  <a:srgbClr val="003A70"/>
                </a:solidFill>
              </a:rPr>
              <a:t>Undergraduate School: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/>
              <a:t>Ripon </a:t>
            </a:r>
            <a:r>
              <a:rPr lang="en-US" sz="2200" smtClean="0"/>
              <a:t>College</a:t>
            </a:r>
            <a:endParaRPr lang="en-US" sz="2200"/>
          </a:p>
          <a:p>
            <a:pPr>
              <a:buNone/>
            </a:pPr>
            <a:endParaRPr lang="en-US" sz="1100" dirty="0" smtClean="0"/>
          </a:p>
          <a:p>
            <a:r>
              <a:rPr lang="en-US" sz="2200" b="1" dirty="0" smtClean="0">
                <a:solidFill>
                  <a:srgbClr val="003A70"/>
                </a:solidFill>
              </a:rPr>
              <a:t>Fun Fact: </a:t>
            </a:r>
          </a:p>
          <a:p>
            <a:pPr marL="285750" indent="0">
              <a:buNone/>
            </a:pPr>
            <a:r>
              <a:rPr lang="en-US" sz="2200" dirty="0"/>
              <a:t>Growing up, </a:t>
            </a:r>
            <a:r>
              <a:rPr lang="en-US" sz="2200" dirty="0" smtClean="0"/>
              <a:t>family </a:t>
            </a:r>
            <a:r>
              <a:rPr lang="en-US" sz="2200" dirty="0"/>
              <a:t>vacations consisted of "camping" across the U.S. in the 40-foot family RV. I was also born at Rush and have officially come full circle!  </a:t>
            </a:r>
            <a:endParaRPr lang="en-US" sz="2200" dirty="0" smtClean="0"/>
          </a:p>
        </p:txBody>
      </p:sp>
      <p:pic>
        <p:nvPicPr>
          <p:cNvPr id="3074" name="Picture 2" descr="K:\Eme-Laney\INCOMING HOUSESTAFF\PPT for website\ERAS Photos 2016-17\2017-2018\Carball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" r="4033"/>
          <a:stretch/>
        </p:blipFill>
        <p:spPr bwMode="auto">
          <a:xfrm>
            <a:off x="5562600" y="1685924"/>
            <a:ext cx="2362200" cy="318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3A7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4">
      <a:dk1>
        <a:sysClr val="windowText" lastClr="000000"/>
      </a:dk1>
      <a:lt1>
        <a:sysClr val="window" lastClr="FFFFFF"/>
      </a:lt1>
      <a:dk2>
        <a:srgbClr val="003A70"/>
      </a:dk2>
      <a:lt2>
        <a:srgbClr val="63A70A"/>
      </a:lt2>
      <a:accent1>
        <a:srgbClr val="003A70"/>
      </a:accent1>
      <a:accent2>
        <a:srgbClr val="003A70"/>
      </a:accent2>
      <a:accent3>
        <a:srgbClr val="003A70"/>
      </a:accent3>
      <a:accent4>
        <a:srgbClr val="8C7B70"/>
      </a:accent4>
      <a:accent5>
        <a:srgbClr val="003A70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4">
      <a:majorFont>
        <a:latin typeface="Bodoni MT"/>
        <a:ea typeface=""/>
        <a:cs typeface=""/>
      </a:majorFont>
      <a:minorFont>
        <a:latin typeface="Cambri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8380</TotalTime>
  <Words>270</Words>
  <Application>Microsoft Office PowerPoint</Application>
  <PresentationFormat>On-screen Show (4:3)</PresentationFormat>
  <Paragraphs>463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Civic</vt:lpstr>
      <vt:lpstr>2017 Match</vt:lpstr>
      <vt:lpstr>2017-2018</vt:lpstr>
      <vt:lpstr>Nandini Abburi</vt:lpstr>
      <vt:lpstr>Audrey Bampoe</vt:lpstr>
      <vt:lpstr>Adrienne Barry</vt:lpstr>
      <vt:lpstr>Mary Biglin</vt:lpstr>
      <vt:lpstr>Vishal Birk</vt:lpstr>
      <vt:lpstr>Cydney Bullock</vt:lpstr>
      <vt:lpstr>Sarah Carballo</vt:lpstr>
      <vt:lpstr>Mike Czapka</vt:lpstr>
      <vt:lpstr>Patrick Duncan</vt:lpstr>
      <vt:lpstr>Mark Francis</vt:lpstr>
      <vt:lpstr>Shriya Gandhi</vt:lpstr>
      <vt:lpstr>Michael Grant</vt:lpstr>
      <vt:lpstr>Heather Heiser</vt:lpstr>
      <vt:lpstr>Mohamad Hemu</vt:lpstr>
      <vt:lpstr>Kyrie Hungerford</vt:lpstr>
      <vt:lpstr>Melissa Kander</vt:lpstr>
      <vt:lpstr>Navina Kapur</vt:lpstr>
      <vt:lpstr>Revathi Kollipara</vt:lpstr>
      <vt:lpstr>Sonya Kothadia</vt:lpstr>
      <vt:lpstr>Kyaw Zaw Hein </vt:lpstr>
      <vt:lpstr>Josephine Lee</vt:lpstr>
      <vt:lpstr>Vlad Manko</vt:lpstr>
      <vt:lpstr>Abdel Marques</vt:lpstr>
      <vt:lpstr>Sammy McGowan</vt:lpstr>
      <vt:lpstr>Andrew Moore</vt:lpstr>
      <vt:lpstr>Matthew Nazarian</vt:lpstr>
      <vt:lpstr>Nasha Nensey</vt:lpstr>
      <vt:lpstr>Courtney O’Brien</vt:lpstr>
      <vt:lpstr>Allie Osen</vt:lpstr>
      <vt:lpstr>Keval Parikh</vt:lpstr>
      <vt:lpstr>Erica Park</vt:lpstr>
      <vt:lpstr>Mary Potkonjak</vt:lpstr>
      <vt:lpstr>Carlo Prades</vt:lpstr>
      <vt:lpstr>Sunny Qiu</vt:lpstr>
      <vt:lpstr>Megan Randall</vt:lpstr>
      <vt:lpstr>Aysel Renard</vt:lpstr>
      <vt:lpstr>Andrew Rodriguez</vt:lpstr>
      <vt:lpstr>Allie Rzepczynski</vt:lpstr>
      <vt:lpstr>Nabila Sardar</vt:lpstr>
      <vt:lpstr>Steve Sawyer, Jr.</vt:lpstr>
      <vt:lpstr>Mica Schachter</vt:lpstr>
      <vt:lpstr>Jordan Scharping</vt:lpstr>
      <vt:lpstr>Rupal Shastri</vt:lpstr>
      <vt:lpstr>Lauren Singer</vt:lpstr>
      <vt:lpstr>David Smyth</vt:lpstr>
      <vt:lpstr>Andrea Sterenstein</vt:lpstr>
      <vt:lpstr>David Walker</vt:lpstr>
      <vt:lpstr>Conor Walsh</vt:lpstr>
      <vt:lpstr>Thank You</vt:lpstr>
    </vt:vector>
  </TitlesOfParts>
  <Company>Rush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Mohammed Bayoumi</dc:title>
  <dc:creator>rabrams</dc:creator>
  <cp:lastModifiedBy>Rush</cp:lastModifiedBy>
  <cp:revision>392</cp:revision>
  <dcterms:created xsi:type="dcterms:W3CDTF">2013-03-19T01:24:09Z</dcterms:created>
  <dcterms:modified xsi:type="dcterms:W3CDTF">2017-07-10T15:19:59Z</dcterms:modified>
</cp:coreProperties>
</file>